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317" r:id="rId3"/>
    <p:sldId id="318" r:id="rId4"/>
    <p:sldId id="319" r:id="rId5"/>
    <p:sldId id="4040" r:id="rId6"/>
    <p:sldId id="320" r:id="rId7"/>
    <p:sldId id="4041" r:id="rId8"/>
    <p:sldId id="4042" r:id="rId9"/>
    <p:sldId id="4043" r:id="rId10"/>
    <p:sldId id="4044" r:id="rId11"/>
    <p:sldId id="4045" r:id="rId12"/>
    <p:sldId id="4047" r:id="rId13"/>
    <p:sldId id="4048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D335CC-C2C3-E28A-34C8-3DFE8520C5EC}" name="Sheryl Sebastian" initials="SS" userId="f0dafe7c585935f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E10"/>
    <a:srgbClr val="9ECE1A"/>
    <a:srgbClr val="324BAA"/>
    <a:srgbClr val="89C8F2"/>
    <a:srgbClr val="11A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 varScale="1">
        <p:scale>
          <a:sx n="91" d="100"/>
          <a:sy n="91" d="100"/>
        </p:scale>
        <p:origin x="69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16C2BC-88FB-4E56-A0AF-F72C47F0A9B7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IN"/>
        </a:p>
      </dgm:t>
    </dgm:pt>
    <dgm:pt modelId="{9CB6A894-89F4-410A-9FD4-A3E0D605086E}">
      <dgm:prSet phldrT="[Text]" custT="1"/>
      <dgm:spPr>
        <a:solidFill>
          <a:srgbClr val="E8DE10"/>
        </a:solidFill>
      </dgm:spPr>
      <dgm:t>
        <a:bodyPr/>
        <a:lstStyle/>
        <a:p>
          <a:r>
            <a:rPr lang="en-IN" sz="1800" b="1" dirty="0">
              <a:latin typeface="Arial" panose="020B0604020202020204" pitchFamily="34" charset="0"/>
              <a:cs typeface="Arial" panose="020B0604020202020204" pitchFamily="34" charset="0"/>
            </a:rPr>
            <a:t>Table creation </a:t>
          </a:r>
        </a:p>
      </dgm:t>
    </dgm:pt>
    <dgm:pt modelId="{B3262C70-D1F1-49DA-BF22-C32CA52293A8}" type="parTrans" cxnId="{257CA9E5-5AE5-44F2-90E6-2BA5F7F68FEB}">
      <dgm:prSet/>
      <dgm:spPr/>
      <dgm:t>
        <a:bodyPr/>
        <a:lstStyle/>
        <a:p>
          <a:endParaRPr lang="en-IN"/>
        </a:p>
      </dgm:t>
    </dgm:pt>
    <dgm:pt modelId="{5A737DDB-21E9-4F67-9418-02A39B9193F7}" type="sibTrans" cxnId="{257CA9E5-5AE5-44F2-90E6-2BA5F7F68FEB}">
      <dgm:prSet/>
      <dgm:spPr/>
      <dgm:t>
        <a:bodyPr/>
        <a:lstStyle/>
        <a:p>
          <a:endParaRPr lang="en-IN"/>
        </a:p>
      </dgm:t>
    </dgm:pt>
    <dgm:pt modelId="{7A8E30FD-232B-4399-A55A-F64E9AD599F4}">
      <dgm:prSet phldrT="[Text]" custT="1"/>
      <dgm:spPr>
        <a:solidFill>
          <a:srgbClr val="E8DE10"/>
        </a:solidFill>
      </dgm:spPr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Pre- processing data</a:t>
          </a:r>
        </a:p>
      </dgm:t>
    </dgm:pt>
    <dgm:pt modelId="{31A8D6DF-AC9B-458C-AC9A-270C7295E62E}" type="parTrans" cxnId="{B3EBA95A-3245-412E-8C3F-10F4E5F55D6B}">
      <dgm:prSet/>
      <dgm:spPr/>
      <dgm:t>
        <a:bodyPr/>
        <a:lstStyle/>
        <a:p>
          <a:endParaRPr lang="en-IN"/>
        </a:p>
      </dgm:t>
    </dgm:pt>
    <dgm:pt modelId="{9202DAFF-04C9-497B-931D-ADA583F3EF09}" type="sibTrans" cxnId="{B3EBA95A-3245-412E-8C3F-10F4E5F55D6B}">
      <dgm:prSet/>
      <dgm:spPr/>
      <dgm:t>
        <a:bodyPr/>
        <a:lstStyle/>
        <a:p>
          <a:endParaRPr lang="en-IN"/>
        </a:p>
      </dgm:t>
    </dgm:pt>
    <dgm:pt modelId="{BE4B2091-980E-4300-B539-5108EE7761D6}">
      <dgm:prSet phldrT="[Text]" custT="1"/>
      <dgm:spPr>
        <a:solidFill>
          <a:srgbClr val="E8DE10"/>
        </a:solidFill>
      </dgm:spPr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Query Execution </a:t>
          </a:r>
        </a:p>
      </dgm:t>
    </dgm:pt>
    <dgm:pt modelId="{8422A733-68BD-4BBA-A2A2-BA3B5AAD681D}" type="parTrans" cxnId="{DAADACFD-72D4-41AC-B49A-057E8214864B}">
      <dgm:prSet/>
      <dgm:spPr/>
      <dgm:t>
        <a:bodyPr/>
        <a:lstStyle/>
        <a:p>
          <a:endParaRPr lang="en-IN"/>
        </a:p>
      </dgm:t>
    </dgm:pt>
    <dgm:pt modelId="{41C1EB15-052D-44AC-9488-0B201D434244}" type="sibTrans" cxnId="{DAADACFD-72D4-41AC-B49A-057E8214864B}">
      <dgm:prSet/>
      <dgm:spPr/>
      <dgm:t>
        <a:bodyPr/>
        <a:lstStyle/>
        <a:p>
          <a:endParaRPr lang="en-IN"/>
        </a:p>
      </dgm:t>
    </dgm:pt>
    <dgm:pt modelId="{D3C9D3CF-0EAB-4B12-A6FC-1C57141A07ED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Create the required tables in Microsoft SQL Server Management Studio based on the provided entity-relationship (E-R) diagram(Refer the next slide for the ER diagram )</a:t>
          </a:r>
          <a:endParaRPr lang="en-IN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BB8A55-3E90-4CEB-BF3D-F8FF27761238}" type="parTrans" cxnId="{AC7DEE27-B745-4AEA-ACA0-58026462E2A5}">
      <dgm:prSet/>
      <dgm:spPr/>
      <dgm:t>
        <a:bodyPr/>
        <a:lstStyle/>
        <a:p>
          <a:endParaRPr lang="en-IN"/>
        </a:p>
      </dgm:t>
    </dgm:pt>
    <dgm:pt modelId="{CCEF900A-3A06-428F-8A7B-5CEBDDFA1C75}" type="sibTrans" cxnId="{AC7DEE27-B745-4AEA-ACA0-58026462E2A5}">
      <dgm:prSet/>
      <dgm:spPr/>
      <dgm:t>
        <a:bodyPr/>
        <a:lstStyle/>
        <a:p>
          <a:endParaRPr lang="en-IN"/>
        </a:p>
      </dgm:t>
    </dgm:pt>
    <dgm:pt modelId="{8C5A69AD-8709-4BED-9CA6-98F25D35BBF7}">
      <dgm:prSet phldrT="[Text]" custT="1"/>
      <dgm:spPr/>
      <dgm:t>
        <a:bodyPr/>
        <a:lstStyle/>
        <a:p>
          <a:r>
            <a:rPr lang="en-US" sz="1200">
              <a:latin typeface="Arial" panose="020B0604020202020204" pitchFamily="34" charset="0"/>
              <a:cs typeface="Arial" panose="020B0604020202020204" pitchFamily="34" charset="0"/>
            </a:rPr>
            <a:t>Added dummy values to each table, ensuring that the values correspond to the attributes and data types defined for each column</a:t>
          </a:r>
          <a:endParaRPr lang="en-IN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7DA9BD-6A33-426C-BAEE-30C4F7ACAAE0}" type="parTrans" cxnId="{5F867F05-2CA9-4CB7-9557-EB3D86DDE9B3}">
      <dgm:prSet/>
      <dgm:spPr/>
      <dgm:t>
        <a:bodyPr/>
        <a:lstStyle/>
        <a:p>
          <a:endParaRPr lang="en-IN"/>
        </a:p>
      </dgm:t>
    </dgm:pt>
    <dgm:pt modelId="{426731A3-8959-40BC-B902-FDE599770931}" type="sibTrans" cxnId="{5F867F05-2CA9-4CB7-9557-EB3D86DDE9B3}">
      <dgm:prSet/>
      <dgm:spPr/>
      <dgm:t>
        <a:bodyPr/>
        <a:lstStyle/>
        <a:p>
          <a:endParaRPr lang="en-IN"/>
        </a:p>
      </dgm:t>
    </dgm:pt>
    <dgm:pt modelId="{829B4D93-0A40-4723-84FC-D33611499A3C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Executed and verified the SQL statements for each question, ensuring that the results matched the expected outcomes</a:t>
          </a:r>
          <a:endParaRPr lang="en-IN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A7C203-EB35-4B1D-8F5E-4B21232A3709}" type="parTrans" cxnId="{129604FE-184F-43AF-838C-F04051B55304}">
      <dgm:prSet/>
      <dgm:spPr/>
      <dgm:t>
        <a:bodyPr/>
        <a:lstStyle/>
        <a:p>
          <a:endParaRPr lang="en-IN"/>
        </a:p>
      </dgm:t>
    </dgm:pt>
    <dgm:pt modelId="{B7F643CC-00A4-404E-A0AA-317D858FFA6B}" type="sibTrans" cxnId="{129604FE-184F-43AF-838C-F04051B55304}">
      <dgm:prSet/>
      <dgm:spPr/>
      <dgm:t>
        <a:bodyPr/>
        <a:lstStyle/>
        <a:p>
          <a:endParaRPr lang="en-IN"/>
        </a:p>
      </dgm:t>
    </dgm:pt>
    <dgm:pt modelId="{4540325E-2B89-49D6-8AFE-D5D3D8F84D28}" type="pres">
      <dgm:prSet presAssocID="{3616C2BC-88FB-4E56-A0AF-F72C47F0A9B7}" presName="linear" presStyleCnt="0">
        <dgm:presLayoutVars>
          <dgm:dir/>
          <dgm:animLvl val="lvl"/>
          <dgm:resizeHandles val="exact"/>
        </dgm:presLayoutVars>
      </dgm:prSet>
      <dgm:spPr/>
    </dgm:pt>
    <dgm:pt modelId="{4CB78AE8-C064-4D8C-9323-F34C009DD3C0}" type="pres">
      <dgm:prSet presAssocID="{9CB6A894-89F4-410A-9FD4-A3E0D605086E}" presName="parentLin" presStyleCnt="0"/>
      <dgm:spPr/>
    </dgm:pt>
    <dgm:pt modelId="{46F9FD74-7E52-4FA1-90DC-00BE3467D51E}" type="pres">
      <dgm:prSet presAssocID="{9CB6A894-89F4-410A-9FD4-A3E0D605086E}" presName="parentLeftMargin" presStyleLbl="node1" presStyleIdx="0" presStyleCnt="3"/>
      <dgm:spPr/>
    </dgm:pt>
    <dgm:pt modelId="{BDD7C7D7-D13D-42EA-B10E-DA43D91B706C}" type="pres">
      <dgm:prSet presAssocID="{9CB6A894-89F4-410A-9FD4-A3E0D605086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D45FD74-FEEA-41F3-A702-4AD822F197CA}" type="pres">
      <dgm:prSet presAssocID="{9CB6A894-89F4-410A-9FD4-A3E0D605086E}" presName="negativeSpace" presStyleCnt="0"/>
      <dgm:spPr/>
    </dgm:pt>
    <dgm:pt modelId="{15AE3CE7-4B84-4443-990F-E76A290921BE}" type="pres">
      <dgm:prSet presAssocID="{9CB6A894-89F4-410A-9FD4-A3E0D605086E}" presName="childText" presStyleLbl="conFgAcc1" presStyleIdx="0" presStyleCnt="3">
        <dgm:presLayoutVars>
          <dgm:bulletEnabled val="1"/>
        </dgm:presLayoutVars>
      </dgm:prSet>
      <dgm:spPr/>
    </dgm:pt>
    <dgm:pt modelId="{4DB720DB-D667-4767-8C81-6FD8A84E9C14}" type="pres">
      <dgm:prSet presAssocID="{5A737DDB-21E9-4F67-9418-02A39B9193F7}" presName="spaceBetweenRectangles" presStyleCnt="0"/>
      <dgm:spPr/>
    </dgm:pt>
    <dgm:pt modelId="{3B70F390-AC1B-42F3-AA71-DE2EDD93838F}" type="pres">
      <dgm:prSet presAssocID="{7A8E30FD-232B-4399-A55A-F64E9AD599F4}" presName="parentLin" presStyleCnt="0"/>
      <dgm:spPr/>
    </dgm:pt>
    <dgm:pt modelId="{C6A54879-CF9D-4A20-A7BA-4E716E8A254A}" type="pres">
      <dgm:prSet presAssocID="{7A8E30FD-232B-4399-A55A-F64E9AD599F4}" presName="parentLeftMargin" presStyleLbl="node1" presStyleIdx="0" presStyleCnt="3"/>
      <dgm:spPr/>
    </dgm:pt>
    <dgm:pt modelId="{A18F1A14-0E3A-41C5-A9EB-996081022444}" type="pres">
      <dgm:prSet presAssocID="{7A8E30FD-232B-4399-A55A-F64E9AD599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CDABB52-42B9-47A0-B759-ED20418B5931}" type="pres">
      <dgm:prSet presAssocID="{7A8E30FD-232B-4399-A55A-F64E9AD599F4}" presName="negativeSpace" presStyleCnt="0"/>
      <dgm:spPr/>
    </dgm:pt>
    <dgm:pt modelId="{7A76B8D6-A792-49D2-AF81-812A38F4A1C1}" type="pres">
      <dgm:prSet presAssocID="{7A8E30FD-232B-4399-A55A-F64E9AD599F4}" presName="childText" presStyleLbl="conFgAcc1" presStyleIdx="1" presStyleCnt="3">
        <dgm:presLayoutVars>
          <dgm:bulletEnabled val="1"/>
        </dgm:presLayoutVars>
      </dgm:prSet>
      <dgm:spPr/>
    </dgm:pt>
    <dgm:pt modelId="{8BC7611E-7314-46F4-BC3E-F5918CED38A6}" type="pres">
      <dgm:prSet presAssocID="{9202DAFF-04C9-497B-931D-ADA583F3EF09}" presName="spaceBetweenRectangles" presStyleCnt="0"/>
      <dgm:spPr/>
    </dgm:pt>
    <dgm:pt modelId="{4490F9FA-297C-4689-9038-2B14AA9E4532}" type="pres">
      <dgm:prSet presAssocID="{BE4B2091-980E-4300-B539-5108EE7761D6}" presName="parentLin" presStyleCnt="0"/>
      <dgm:spPr/>
    </dgm:pt>
    <dgm:pt modelId="{9ECC8860-5D59-4D34-9957-843492DB5A52}" type="pres">
      <dgm:prSet presAssocID="{BE4B2091-980E-4300-B539-5108EE7761D6}" presName="parentLeftMargin" presStyleLbl="node1" presStyleIdx="1" presStyleCnt="3"/>
      <dgm:spPr/>
    </dgm:pt>
    <dgm:pt modelId="{26D893F5-23CE-4A61-96B6-2BD53E53F807}" type="pres">
      <dgm:prSet presAssocID="{BE4B2091-980E-4300-B539-5108EE7761D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825FF38-C480-45C3-9365-E36069831F32}" type="pres">
      <dgm:prSet presAssocID="{BE4B2091-980E-4300-B539-5108EE7761D6}" presName="negativeSpace" presStyleCnt="0"/>
      <dgm:spPr/>
    </dgm:pt>
    <dgm:pt modelId="{832A29E8-EB20-4E5A-BF29-796AA71DEE12}" type="pres">
      <dgm:prSet presAssocID="{BE4B2091-980E-4300-B539-5108EE7761D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F867F05-2CA9-4CB7-9557-EB3D86DDE9B3}" srcId="{7A8E30FD-232B-4399-A55A-F64E9AD599F4}" destId="{8C5A69AD-8709-4BED-9CA6-98F25D35BBF7}" srcOrd="0" destOrd="0" parTransId="{657DA9BD-6A33-426C-BAEE-30C4F7ACAAE0}" sibTransId="{426731A3-8959-40BC-B902-FDE599770931}"/>
    <dgm:cxn modelId="{8BE63D10-4CEA-4C3E-85B1-0C5D17F4D7CE}" type="presOf" srcId="{BE4B2091-980E-4300-B539-5108EE7761D6}" destId="{9ECC8860-5D59-4D34-9957-843492DB5A52}" srcOrd="0" destOrd="0" presId="urn:microsoft.com/office/officeart/2005/8/layout/list1"/>
    <dgm:cxn modelId="{7E78D31A-8854-4536-BAC7-B6BD26CFF2D5}" type="presOf" srcId="{D3C9D3CF-0EAB-4B12-A6FC-1C57141A07ED}" destId="{15AE3CE7-4B84-4443-990F-E76A290921BE}" srcOrd="0" destOrd="0" presId="urn:microsoft.com/office/officeart/2005/8/layout/list1"/>
    <dgm:cxn modelId="{B0E65A26-2380-4B27-845F-2EEDBEAD70CA}" type="presOf" srcId="{8C5A69AD-8709-4BED-9CA6-98F25D35BBF7}" destId="{7A76B8D6-A792-49D2-AF81-812A38F4A1C1}" srcOrd="0" destOrd="0" presId="urn:microsoft.com/office/officeart/2005/8/layout/list1"/>
    <dgm:cxn modelId="{AC7DEE27-B745-4AEA-ACA0-58026462E2A5}" srcId="{9CB6A894-89F4-410A-9FD4-A3E0D605086E}" destId="{D3C9D3CF-0EAB-4B12-A6FC-1C57141A07ED}" srcOrd="0" destOrd="0" parTransId="{EBBB8A55-3E90-4CEB-BF3D-F8FF27761238}" sibTransId="{CCEF900A-3A06-428F-8A7B-5CEBDDFA1C75}"/>
    <dgm:cxn modelId="{A3116F43-ACC6-4CF2-96E3-860219F7E726}" type="presOf" srcId="{7A8E30FD-232B-4399-A55A-F64E9AD599F4}" destId="{A18F1A14-0E3A-41C5-A9EB-996081022444}" srcOrd="1" destOrd="0" presId="urn:microsoft.com/office/officeart/2005/8/layout/list1"/>
    <dgm:cxn modelId="{B3EBA95A-3245-412E-8C3F-10F4E5F55D6B}" srcId="{3616C2BC-88FB-4E56-A0AF-F72C47F0A9B7}" destId="{7A8E30FD-232B-4399-A55A-F64E9AD599F4}" srcOrd="1" destOrd="0" parTransId="{31A8D6DF-AC9B-458C-AC9A-270C7295E62E}" sibTransId="{9202DAFF-04C9-497B-931D-ADA583F3EF09}"/>
    <dgm:cxn modelId="{2CC45BA3-CB49-48D6-9890-08C0D4968509}" type="presOf" srcId="{BE4B2091-980E-4300-B539-5108EE7761D6}" destId="{26D893F5-23CE-4A61-96B6-2BD53E53F807}" srcOrd="1" destOrd="0" presId="urn:microsoft.com/office/officeart/2005/8/layout/list1"/>
    <dgm:cxn modelId="{7D9524C8-DA37-40A7-A92E-B96F1DB187FB}" type="presOf" srcId="{7A8E30FD-232B-4399-A55A-F64E9AD599F4}" destId="{C6A54879-CF9D-4A20-A7BA-4E716E8A254A}" srcOrd="0" destOrd="0" presId="urn:microsoft.com/office/officeart/2005/8/layout/list1"/>
    <dgm:cxn modelId="{C7864EDA-A591-45D3-B31B-B2460AA165DA}" type="presOf" srcId="{9CB6A894-89F4-410A-9FD4-A3E0D605086E}" destId="{BDD7C7D7-D13D-42EA-B10E-DA43D91B706C}" srcOrd="1" destOrd="0" presId="urn:microsoft.com/office/officeart/2005/8/layout/list1"/>
    <dgm:cxn modelId="{257CA9E5-5AE5-44F2-90E6-2BA5F7F68FEB}" srcId="{3616C2BC-88FB-4E56-A0AF-F72C47F0A9B7}" destId="{9CB6A894-89F4-410A-9FD4-A3E0D605086E}" srcOrd="0" destOrd="0" parTransId="{B3262C70-D1F1-49DA-BF22-C32CA52293A8}" sibTransId="{5A737DDB-21E9-4F67-9418-02A39B9193F7}"/>
    <dgm:cxn modelId="{A7E26BEA-7E63-4CE8-B234-502D623F18EA}" type="presOf" srcId="{3616C2BC-88FB-4E56-A0AF-F72C47F0A9B7}" destId="{4540325E-2B89-49D6-8AFE-D5D3D8F84D28}" srcOrd="0" destOrd="0" presId="urn:microsoft.com/office/officeart/2005/8/layout/list1"/>
    <dgm:cxn modelId="{45E436ED-936A-47D9-8C69-B1C19F94D61E}" type="presOf" srcId="{9CB6A894-89F4-410A-9FD4-A3E0D605086E}" destId="{46F9FD74-7E52-4FA1-90DC-00BE3467D51E}" srcOrd="0" destOrd="0" presId="urn:microsoft.com/office/officeart/2005/8/layout/list1"/>
    <dgm:cxn modelId="{8DA076ED-FA0B-40E7-934B-5276AA9FDEEC}" type="presOf" srcId="{829B4D93-0A40-4723-84FC-D33611499A3C}" destId="{832A29E8-EB20-4E5A-BF29-796AA71DEE12}" srcOrd="0" destOrd="0" presId="urn:microsoft.com/office/officeart/2005/8/layout/list1"/>
    <dgm:cxn modelId="{DAADACFD-72D4-41AC-B49A-057E8214864B}" srcId="{3616C2BC-88FB-4E56-A0AF-F72C47F0A9B7}" destId="{BE4B2091-980E-4300-B539-5108EE7761D6}" srcOrd="2" destOrd="0" parTransId="{8422A733-68BD-4BBA-A2A2-BA3B5AAD681D}" sibTransId="{41C1EB15-052D-44AC-9488-0B201D434244}"/>
    <dgm:cxn modelId="{129604FE-184F-43AF-838C-F04051B55304}" srcId="{BE4B2091-980E-4300-B539-5108EE7761D6}" destId="{829B4D93-0A40-4723-84FC-D33611499A3C}" srcOrd="0" destOrd="0" parTransId="{4FA7C203-EB35-4B1D-8F5E-4B21232A3709}" sibTransId="{B7F643CC-00A4-404E-A0AA-317D858FFA6B}"/>
    <dgm:cxn modelId="{018CF4E5-1447-4CB5-A796-DC906A5629FB}" type="presParOf" srcId="{4540325E-2B89-49D6-8AFE-D5D3D8F84D28}" destId="{4CB78AE8-C064-4D8C-9323-F34C009DD3C0}" srcOrd="0" destOrd="0" presId="urn:microsoft.com/office/officeart/2005/8/layout/list1"/>
    <dgm:cxn modelId="{E76FB588-B415-4C37-9AB1-EA0003380524}" type="presParOf" srcId="{4CB78AE8-C064-4D8C-9323-F34C009DD3C0}" destId="{46F9FD74-7E52-4FA1-90DC-00BE3467D51E}" srcOrd="0" destOrd="0" presId="urn:microsoft.com/office/officeart/2005/8/layout/list1"/>
    <dgm:cxn modelId="{CF0859BD-DCEC-434F-9F33-3B0CBF3B41B5}" type="presParOf" srcId="{4CB78AE8-C064-4D8C-9323-F34C009DD3C0}" destId="{BDD7C7D7-D13D-42EA-B10E-DA43D91B706C}" srcOrd="1" destOrd="0" presId="urn:microsoft.com/office/officeart/2005/8/layout/list1"/>
    <dgm:cxn modelId="{19907469-C1A7-4CFE-A791-A376181A43E8}" type="presParOf" srcId="{4540325E-2B89-49D6-8AFE-D5D3D8F84D28}" destId="{3D45FD74-FEEA-41F3-A702-4AD822F197CA}" srcOrd="1" destOrd="0" presId="urn:microsoft.com/office/officeart/2005/8/layout/list1"/>
    <dgm:cxn modelId="{BE47A5A5-6E8B-4868-AC96-CF02A3369561}" type="presParOf" srcId="{4540325E-2B89-49D6-8AFE-D5D3D8F84D28}" destId="{15AE3CE7-4B84-4443-990F-E76A290921BE}" srcOrd="2" destOrd="0" presId="urn:microsoft.com/office/officeart/2005/8/layout/list1"/>
    <dgm:cxn modelId="{FE6905EC-2C46-484E-88C2-C3D5EAA14950}" type="presParOf" srcId="{4540325E-2B89-49D6-8AFE-D5D3D8F84D28}" destId="{4DB720DB-D667-4767-8C81-6FD8A84E9C14}" srcOrd="3" destOrd="0" presId="urn:microsoft.com/office/officeart/2005/8/layout/list1"/>
    <dgm:cxn modelId="{DF7F457A-3309-43CA-9327-234E4AF29EAA}" type="presParOf" srcId="{4540325E-2B89-49D6-8AFE-D5D3D8F84D28}" destId="{3B70F390-AC1B-42F3-AA71-DE2EDD93838F}" srcOrd="4" destOrd="0" presId="urn:microsoft.com/office/officeart/2005/8/layout/list1"/>
    <dgm:cxn modelId="{1D81C0FF-2244-4F9D-A68D-02F35E2BE9C0}" type="presParOf" srcId="{3B70F390-AC1B-42F3-AA71-DE2EDD93838F}" destId="{C6A54879-CF9D-4A20-A7BA-4E716E8A254A}" srcOrd="0" destOrd="0" presId="urn:microsoft.com/office/officeart/2005/8/layout/list1"/>
    <dgm:cxn modelId="{6C73C1E1-46AA-47DD-8A08-D40E4A93B275}" type="presParOf" srcId="{3B70F390-AC1B-42F3-AA71-DE2EDD93838F}" destId="{A18F1A14-0E3A-41C5-A9EB-996081022444}" srcOrd="1" destOrd="0" presId="urn:microsoft.com/office/officeart/2005/8/layout/list1"/>
    <dgm:cxn modelId="{424182A8-B500-4D82-955C-7AA1EB834B9F}" type="presParOf" srcId="{4540325E-2B89-49D6-8AFE-D5D3D8F84D28}" destId="{8CDABB52-42B9-47A0-B759-ED20418B5931}" srcOrd="5" destOrd="0" presId="urn:microsoft.com/office/officeart/2005/8/layout/list1"/>
    <dgm:cxn modelId="{1117BCE5-FC9A-4F2C-B10B-C2ABDA0047B6}" type="presParOf" srcId="{4540325E-2B89-49D6-8AFE-D5D3D8F84D28}" destId="{7A76B8D6-A792-49D2-AF81-812A38F4A1C1}" srcOrd="6" destOrd="0" presId="urn:microsoft.com/office/officeart/2005/8/layout/list1"/>
    <dgm:cxn modelId="{9A07ABA0-4862-42CF-9D38-F5F15C732335}" type="presParOf" srcId="{4540325E-2B89-49D6-8AFE-D5D3D8F84D28}" destId="{8BC7611E-7314-46F4-BC3E-F5918CED38A6}" srcOrd="7" destOrd="0" presId="urn:microsoft.com/office/officeart/2005/8/layout/list1"/>
    <dgm:cxn modelId="{53D4E606-90E8-4377-8803-6E0690787264}" type="presParOf" srcId="{4540325E-2B89-49D6-8AFE-D5D3D8F84D28}" destId="{4490F9FA-297C-4689-9038-2B14AA9E4532}" srcOrd="8" destOrd="0" presId="urn:microsoft.com/office/officeart/2005/8/layout/list1"/>
    <dgm:cxn modelId="{D5CCC59A-CDA2-4775-9391-9B86B8FB7E30}" type="presParOf" srcId="{4490F9FA-297C-4689-9038-2B14AA9E4532}" destId="{9ECC8860-5D59-4D34-9957-843492DB5A52}" srcOrd="0" destOrd="0" presId="urn:microsoft.com/office/officeart/2005/8/layout/list1"/>
    <dgm:cxn modelId="{DB3C47A8-C49C-46B1-BD91-467AC51F5DCD}" type="presParOf" srcId="{4490F9FA-297C-4689-9038-2B14AA9E4532}" destId="{26D893F5-23CE-4A61-96B6-2BD53E53F807}" srcOrd="1" destOrd="0" presId="urn:microsoft.com/office/officeart/2005/8/layout/list1"/>
    <dgm:cxn modelId="{A6E25294-9E9D-483B-A102-C0278679C79B}" type="presParOf" srcId="{4540325E-2B89-49D6-8AFE-D5D3D8F84D28}" destId="{5825FF38-C480-45C3-9365-E36069831F32}" srcOrd="9" destOrd="0" presId="urn:microsoft.com/office/officeart/2005/8/layout/list1"/>
    <dgm:cxn modelId="{F2BB6EB7-3155-4C84-A421-CD56EB446ADD}" type="presParOf" srcId="{4540325E-2B89-49D6-8AFE-D5D3D8F84D28}" destId="{832A29E8-EB20-4E5A-BF29-796AA71DEE1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E3CE7-4B84-4443-990F-E76A290921BE}">
      <dsp:nvSpPr>
        <dsp:cNvPr id="0" name=""/>
        <dsp:cNvSpPr/>
      </dsp:nvSpPr>
      <dsp:spPr>
        <a:xfrm>
          <a:off x="0" y="432304"/>
          <a:ext cx="7831847" cy="102768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838" tIns="604012" rIns="60783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Create the required tables in Microsoft SQL Server Management Studio based on the provided entity-relationship (E-R) diagram(Refer the next slide for the ER diagram )</a:t>
          </a:r>
          <a:endParaRPr lang="en-IN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32304"/>
        <a:ext cx="7831847" cy="1027687"/>
      </dsp:txXfrm>
    </dsp:sp>
    <dsp:sp modelId="{BDD7C7D7-D13D-42EA-B10E-DA43D91B706C}">
      <dsp:nvSpPr>
        <dsp:cNvPr id="0" name=""/>
        <dsp:cNvSpPr/>
      </dsp:nvSpPr>
      <dsp:spPr>
        <a:xfrm>
          <a:off x="391592" y="4264"/>
          <a:ext cx="5482292" cy="856080"/>
        </a:xfrm>
        <a:prstGeom prst="roundRect">
          <a:avLst/>
        </a:prstGeom>
        <a:solidFill>
          <a:srgbClr val="E8DE10"/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218" tIns="0" rIns="2072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Arial" panose="020B0604020202020204" pitchFamily="34" charset="0"/>
              <a:cs typeface="Arial" panose="020B0604020202020204" pitchFamily="34" charset="0"/>
            </a:rPr>
            <a:t>Table creation </a:t>
          </a:r>
        </a:p>
      </dsp:txBody>
      <dsp:txXfrm>
        <a:off x="433382" y="46054"/>
        <a:ext cx="5398712" cy="772500"/>
      </dsp:txXfrm>
    </dsp:sp>
    <dsp:sp modelId="{7A76B8D6-A792-49D2-AF81-812A38F4A1C1}">
      <dsp:nvSpPr>
        <dsp:cNvPr id="0" name=""/>
        <dsp:cNvSpPr/>
      </dsp:nvSpPr>
      <dsp:spPr>
        <a:xfrm>
          <a:off x="0" y="2044632"/>
          <a:ext cx="7831847" cy="102768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838" tIns="604012" rIns="60783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Arial" panose="020B0604020202020204" pitchFamily="34" charset="0"/>
              <a:cs typeface="Arial" panose="020B0604020202020204" pitchFamily="34" charset="0"/>
            </a:rPr>
            <a:t>Added dummy values to each table, ensuring that the values correspond to the attributes and data types defined for each column</a:t>
          </a:r>
          <a:endParaRPr lang="en-IN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044632"/>
        <a:ext cx="7831847" cy="1027687"/>
      </dsp:txXfrm>
    </dsp:sp>
    <dsp:sp modelId="{A18F1A14-0E3A-41C5-A9EB-996081022444}">
      <dsp:nvSpPr>
        <dsp:cNvPr id="0" name=""/>
        <dsp:cNvSpPr/>
      </dsp:nvSpPr>
      <dsp:spPr>
        <a:xfrm>
          <a:off x="391592" y="1616592"/>
          <a:ext cx="5482292" cy="856080"/>
        </a:xfrm>
        <a:prstGeom prst="roundRect">
          <a:avLst/>
        </a:prstGeom>
        <a:solidFill>
          <a:srgbClr val="E8DE10"/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218" tIns="0" rIns="2072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Pre- processing data</a:t>
          </a:r>
        </a:p>
      </dsp:txBody>
      <dsp:txXfrm>
        <a:off x="433382" y="1658382"/>
        <a:ext cx="5398712" cy="772500"/>
      </dsp:txXfrm>
    </dsp:sp>
    <dsp:sp modelId="{832A29E8-EB20-4E5A-BF29-796AA71DEE12}">
      <dsp:nvSpPr>
        <dsp:cNvPr id="0" name=""/>
        <dsp:cNvSpPr/>
      </dsp:nvSpPr>
      <dsp:spPr>
        <a:xfrm>
          <a:off x="0" y="3656959"/>
          <a:ext cx="7831847" cy="102768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838" tIns="604012" rIns="60783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Executed and verified the SQL statements for each question, ensuring that the results matched the expected outcomes</a:t>
          </a:r>
          <a:endParaRPr lang="en-IN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56959"/>
        <a:ext cx="7831847" cy="1027687"/>
      </dsp:txXfrm>
    </dsp:sp>
    <dsp:sp modelId="{26D893F5-23CE-4A61-96B6-2BD53E53F807}">
      <dsp:nvSpPr>
        <dsp:cNvPr id="0" name=""/>
        <dsp:cNvSpPr/>
      </dsp:nvSpPr>
      <dsp:spPr>
        <a:xfrm>
          <a:off x="391592" y="3228919"/>
          <a:ext cx="5482292" cy="856080"/>
        </a:xfrm>
        <a:prstGeom prst="roundRect">
          <a:avLst/>
        </a:prstGeom>
        <a:solidFill>
          <a:srgbClr val="E8DE10"/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218" tIns="0" rIns="20721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Query Execution </a:t>
          </a:r>
        </a:p>
      </dsp:txBody>
      <dsp:txXfrm>
        <a:off x="433382" y="3270709"/>
        <a:ext cx="5398712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4D33F-F5AA-40A2-9FE1-9E973AB48B2B}" type="datetimeFigureOut">
              <a:rPr lang="en-IN" smtClean="0"/>
              <a:t>28-05-2023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13AA0-59F9-40AC-BC02-89BBAEDFE84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099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149215" y="2240280"/>
            <a:ext cx="722000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149215" y="3218688"/>
            <a:ext cx="7220000" cy="645742"/>
          </a:xfrm>
        </p:spPr>
        <p:txBody>
          <a:bodyPr/>
          <a:lstStyle>
            <a:lvl1pPr marL="0" indent="0" algn="l">
              <a:buNone/>
              <a:defRPr sz="1999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42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2" name="Freeform 6"/>
          <p:cNvSpPr>
            <a:spLocks/>
          </p:cNvSpPr>
          <p:nvPr userDrawn="1"/>
        </p:nvSpPr>
        <p:spPr bwMode="gray">
          <a:xfrm>
            <a:off x="598177" y="1057275"/>
            <a:ext cx="10987714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GB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6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598177" y="1057275"/>
            <a:ext cx="10987714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GB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231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598177" y="1057275"/>
            <a:ext cx="10987714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GB" sz="1799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10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484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274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7795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348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9297-378B-D450-3570-E3E091496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E872D-942E-2303-87F4-8154E885F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AB7A3-2EBF-02FF-240B-99493E8C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672F-E14D-4B88-B599-C4ABD5E5A72A}" type="datetimeFigureOut">
              <a:rPr lang="en-IN" smtClean="0"/>
              <a:t>28-05-2023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365F5-CA1E-0F18-AC8E-A25370E0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5B7A8-DE25-AD99-01A4-E89715E7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B4928-F7B2-40B0-BABE-2090EC2637F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23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25600"/>
            <a:ext cx="10972800" cy="4700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1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2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56438">
              <a:defRPr/>
            </a:lvl2pPr>
            <a:lvl3pPr marL="712875">
              <a:defRPr/>
            </a:lvl3pPr>
            <a:lvl4pPr marL="1069313">
              <a:defRPr/>
            </a:lvl4pPr>
            <a:lvl5pPr marL="142575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54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87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14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25576"/>
            <a:ext cx="5384800" cy="4700589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  <a:lvl2pPr>
              <a:defRPr sz="2399">
                <a:solidFill>
                  <a:schemeClr val="bg1"/>
                </a:solidFill>
              </a:defRPr>
            </a:lvl2pPr>
            <a:lvl3pPr>
              <a:defRPr sz="1999">
                <a:solidFill>
                  <a:schemeClr val="bg1"/>
                </a:solidFill>
              </a:defRPr>
            </a:lvl3pPr>
            <a:lvl4pPr>
              <a:defRPr sz="1799">
                <a:solidFill>
                  <a:schemeClr val="bg1"/>
                </a:solidFill>
              </a:defRPr>
            </a:lvl4pPr>
            <a:lvl5pPr>
              <a:defRPr sz="17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425576"/>
            <a:ext cx="5384800" cy="4700589"/>
          </a:xfrm>
        </p:spPr>
        <p:txBody>
          <a:bodyPr/>
          <a:lstStyle>
            <a:lvl1pPr marL="356438" indent="-356438" algn="l" defTabSz="91394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399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399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999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799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782188" indent="-356438" algn="l" defTabSz="91394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GB" sz="1799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3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2130551"/>
            <a:ext cx="5390400" cy="3995928"/>
          </a:xfrm>
        </p:spPr>
        <p:txBody>
          <a:bodyPr/>
          <a:lstStyle>
            <a:lvl1pPr>
              <a:defRPr sz="2399"/>
            </a:lvl1pPr>
            <a:lvl2pPr>
              <a:defRPr sz="2399"/>
            </a:lvl2pPr>
            <a:lvl3pPr marL="1080547" indent="-357009"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2130551"/>
            <a:ext cx="5390400" cy="3995928"/>
          </a:xfrm>
        </p:spPr>
        <p:txBody>
          <a:bodyPr/>
          <a:lstStyle>
            <a:lvl1pPr>
              <a:defRPr sz="23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12329" y="1427144"/>
            <a:ext cx="5390400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427144"/>
            <a:ext cx="5390400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09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486" y="1025527"/>
            <a:ext cx="109728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4998" b="1">
                <a:solidFill>
                  <a:schemeClr val="bg2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36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28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425600"/>
            <a:ext cx="10972800" cy="47000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519672"/>
            <a:ext cx="885139" cy="2011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099" dirty="0">
                <a:solidFill>
                  <a:srgbClr val="646464"/>
                </a:solidFill>
                <a:latin typeface="Calibri" panose="020F0502020204030204" pitchFamily="34" charset="0"/>
              </a:rPr>
              <a:t>Page </a:t>
            </a:r>
            <a:fld id="{9AE4D82F-B047-469B-AC52-A46321747EAF}" type="slidenum">
              <a:rPr lang="en-GB" sz="1099">
                <a:solidFill>
                  <a:srgbClr val="646464"/>
                </a:solidFill>
                <a:latin typeface="Calibri" panose="020F0502020204030204" pitchFamily="34" charset="0"/>
              </a:rPr>
              <a:pPr/>
              <a:t>‹#›</a:t>
            </a:fld>
            <a:endParaRPr lang="en-GB" sz="10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503215" y="6519672"/>
            <a:ext cx="1248712" cy="2011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fld id="{CB30F0D7-F92D-4FA1-8A6B-68EDAF989827}" type="datetime4">
              <a:rPr lang="en-GB" sz="1099">
                <a:solidFill>
                  <a:srgbClr val="646464"/>
                </a:solidFill>
                <a:latin typeface="Calibri" panose="020F0502020204030204" pitchFamily="34" charset="0"/>
              </a:rPr>
              <a:pPr/>
              <a:t>28 May 2023</a:t>
            </a:fld>
            <a:endParaRPr lang="en-GB" sz="1099" dirty="0">
              <a:solidFill>
                <a:srgbClr val="646464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9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999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399" kern="120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999" kern="120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799" kern="120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599" kern="120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599" kern="120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5B49ED-CF95-64EC-CCCC-EECA61AB9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 8">
            <a:extLst>
              <a:ext uri="{FF2B5EF4-FFF2-40B4-BE49-F238E27FC236}">
                <a16:creationId xmlns:a16="http://schemas.microsoft.com/office/drawing/2014/main" id="{FA4521B1-C30B-C5A1-93E9-85E40F16AAE4}"/>
              </a:ext>
            </a:extLst>
          </p:cNvPr>
          <p:cNvSpPr>
            <a:spLocks/>
          </p:cNvSpPr>
          <p:nvPr/>
        </p:nvSpPr>
        <p:spPr bwMode="auto">
          <a:xfrm>
            <a:off x="0" y="380018"/>
            <a:ext cx="5643253" cy="1750340"/>
          </a:xfrm>
          <a:custGeom>
            <a:avLst/>
            <a:gdLst>
              <a:gd name="T0" fmla="*/ 2147483647 w 5350"/>
              <a:gd name="T1" fmla="*/ 2147483647 h 800"/>
              <a:gd name="T2" fmla="*/ 0 w 5350"/>
              <a:gd name="T3" fmla="*/ 0 h 800"/>
              <a:gd name="T4" fmla="*/ 0 w 5350"/>
              <a:gd name="T5" fmla="*/ 2147483647 h 800"/>
              <a:gd name="T6" fmla="*/ 2147483647 w 5350"/>
              <a:gd name="T7" fmla="*/ 2147483647 h 800"/>
              <a:gd name="T8" fmla="*/ 2147483647 w 5350"/>
              <a:gd name="T9" fmla="*/ 2147483647 h 800"/>
              <a:gd name="T10" fmla="*/ 2147483647 w 5350"/>
              <a:gd name="T11" fmla="*/ 2147483647 h 800"/>
              <a:gd name="T12" fmla="*/ 2147483647 w 5350"/>
              <a:gd name="T13" fmla="*/ 2147483647 h 800"/>
              <a:gd name="T14" fmla="*/ 2147483647 w 5350"/>
              <a:gd name="T15" fmla="*/ 2147483647 h 8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350"/>
              <a:gd name="T25" fmla="*/ 0 h 800"/>
              <a:gd name="T26" fmla="*/ 5350 w 5350"/>
              <a:gd name="T27" fmla="*/ 800 h 8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350" h="800">
                <a:moveTo>
                  <a:pt x="5191" y="7"/>
                </a:moveTo>
                <a:lnTo>
                  <a:pt x="0" y="0"/>
                </a:lnTo>
                <a:lnTo>
                  <a:pt x="0" y="800"/>
                </a:lnTo>
                <a:lnTo>
                  <a:pt x="5192" y="800"/>
                </a:lnTo>
                <a:lnTo>
                  <a:pt x="5192" y="798"/>
                </a:lnTo>
                <a:lnTo>
                  <a:pt x="5350" y="5"/>
                </a:lnTo>
                <a:lnTo>
                  <a:pt x="5191" y="5"/>
                </a:lnTo>
                <a:lnTo>
                  <a:pt x="5191" y="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8000"/>
            </a:schemeClr>
          </a:solidFill>
          <a:ln w="25400" cap="flat" cmpd="sng" algn="ctr">
            <a:noFill/>
            <a:prstDash val="solid"/>
            <a:headEnd/>
            <a:tailEnd/>
          </a:ln>
          <a:effectLst/>
        </p:spPr>
        <p:txBody>
          <a:bodyPr lIns="86921" tIns="43459" rIns="86921" bIns="43459"/>
          <a:lstStyle/>
          <a:p>
            <a:pPr marL="0" marR="0" lvl="0" indent="0" algn="l" defTabSz="8698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8698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CE50C-0155-B9CD-5F47-97DC48EC12C9}"/>
              </a:ext>
            </a:extLst>
          </p:cNvPr>
          <p:cNvSpPr txBox="1"/>
          <p:nvPr/>
        </p:nvSpPr>
        <p:spPr>
          <a:xfrm>
            <a:off x="213740" y="480323"/>
            <a:ext cx="5429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HelloFresh</a:t>
            </a:r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400" i="1" dirty="0">
                <a:latin typeface="Arial" panose="020B0604020202020204" pitchFamily="34" charset="0"/>
                <a:cs typeface="Arial" panose="020B0604020202020204" pitchFamily="34" charset="0"/>
              </a:rPr>
              <a:t>Analytics Engineer</a:t>
            </a:r>
            <a:br>
              <a:rPr lang="en-IN" sz="24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400" i="1" dirty="0">
                <a:latin typeface="Arial" panose="020B0604020202020204" pitchFamily="34" charset="0"/>
                <a:cs typeface="Arial" panose="020B0604020202020204" pitchFamily="34" charset="0"/>
              </a:rPr>
              <a:t>SQL Test</a:t>
            </a:r>
          </a:p>
        </p:txBody>
      </p:sp>
    </p:spTree>
    <p:extLst>
      <p:ext uri="{BB962C8B-B14F-4D97-AF65-F5344CB8AC3E}">
        <p14:creationId xmlns:p14="http://schemas.microsoft.com/office/powerpoint/2010/main" val="317250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79B0-D4B6-6B11-FE86-2D5CE8B1799A}"/>
              </a:ext>
            </a:extLst>
          </p:cNvPr>
          <p:cNvSpPr txBox="1">
            <a:spLocks/>
          </p:cNvSpPr>
          <p:nvPr/>
        </p:nvSpPr>
        <p:spPr>
          <a:xfrm>
            <a:off x="341357" y="171015"/>
            <a:ext cx="8441845" cy="606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defTabSz="913486">
              <a:defRPr/>
            </a:pPr>
            <a:r>
              <a:rPr lang="en-GB" sz="3996" b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Question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8752-90B9-6194-53BE-01B06008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72" y="1362669"/>
            <a:ext cx="10363200" cy="3382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customers have ordered more than one product?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COUNT(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customer c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subscription s ON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s.FK_CUSTOMER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orders o ON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s.ID_SUBSCRIPTION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o.FK_SUBSCRIPTION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COUNT(DISTINCT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o.ID_ORDER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&gt; 1;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3FB75-C1B3-C9CD-EA4A-8E2035B5E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856" y="0"/>
            <a:ext cx="1335632" cy="7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0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79B0-D4B6-6B11-FE86-2D5CE8B1799A}"/>
              </a:ext>
            </a:extLst>
          </p:cNvPr>
          <p:cNvSpPr txBox="1">
            <a:spLocks/>
          </p:cNvSpPr>
          <p:nvPr/>
        </p:nvSpPr>
        <p:spPr>
          <a:xfrm>
            <a:off x="341357" y="171015"/>
            <a:ext cx="8441845" cy="606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defTabSz="913486">
              <a:defRPr/>
            </a:pPr>
            <a:r>
              <a:rPr lang="en-GB" sz="3996" b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Question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8752-90B9-6194-53BE-01B06008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72" y="1362669"/>
            <a:ext cx="10363200" cy="3382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customers have ordered more that one product with the same subscription?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COUNT(DISTINCT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num_customers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Customer c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 Subscription s ON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s.fk_customer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JOIN Order o ON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s.id_subscription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o.fk_subscription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s.id_subscription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COUNT(DISTINCT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o.fk_product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&gt; 1;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F10F1-C56C-ACD9-4623-3D795E83D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856" y="0"/>
            <a:ext cx="1335632" cy="7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5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79B0-D4B6-6B11-FE86-2D5CE8B1799A}"/>
              </a:ext>
            </a:extLst>
          </p:cNvPr>
          <p:cNvSpPr txBox="1">
            <a:spLocks/>
          </p:cNvSpPr>
          <p:nvPr/>
        </p:nvSpPr>
        <p:spPr>
          <a:xfrm>
            <a:off x="341357" y="171015"/>
            <a:ext cx="8441845" cy="606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defTabSz="913486">
              <a:defRPr/>
            </a:pPr>
            <a:r>
              <a:rPr lang="en-GB" sz="3996" b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Question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8752-90B9-6194-53BE-01B06008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72" y="1362669"/>
            <a:ext cx="10363200" cy="3382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a list of all customers which got a box delivered to them two weeks ago, and the count of boxes that had been delivered to them up to that week (loyalty) </a:t>
            </a:r>
          </a:p>
          <a:p>
            <a:pPr marL="0" indent="0">
              <a:buNone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c.FIRST_NAME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c.LAST_NAME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COUNT(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o.ID_ORDER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BoxCount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customer c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subscription s ON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s.FK_CUSTOMER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orders o ON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s.ID_SUBSCRIPTION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o.FK_SUBSCRIPTION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o.DELIVERY_DATE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&gt;= DATEADD(WEEK, -2, GETDATE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c.FIRST_NAME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c.LAST_NAME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81D05-2FFB-732B-29F0-8939C2661136}"/>
              </a:ext>
            </a:extLst>
          </p:cNvPr>
          <p:cNvSpPr txBox="1"/>
          <p:nvPr/>
        </p:nvSpPr>
        <p:spPr>
          <a:xfrm>
            <a:off x="447472" y="4826675"/>
            <a:ext cx="101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marL="0" indent="0">
              <a:buNone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 used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GetDate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built-in function in Microsoft SQL Server that returns the current system date and time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6FF84-218C-6E40-0AF3-EB0AC128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856" y="0"/>
            <a:ext cx="1335632" cy="7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79B0-D4B6-6B11-FE86-2D5CE8B1799A}"/>
              </a:ext>
            </a:extLst>
          </p:cNvPr>
          <p:cNvSpPr txBox="1">
            <a:spLocks/>
          </p:cNvSpPr>
          <p:nvPr/>
        </p:nvSpPr>
        <p:spPr>
          <a:xfrm>
            <a:off x="341357" y="171015"/>
            <a:ext cx="8441845" cy="606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defTabSz="913486">
              <a:defRPr/>
            </a:pPr>
            <a:r>
              <a:rPr lang="en-GB" sz="3996" b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Question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EC9F4-822E-DF59-56E3-FA3BB19E07BB}"/>
              </a:ext>
            </a:extLst>
          </p:cNvPr>
          <p:cNvSpPr txBox="1"/>
          <p:nvPr/>
        </p:nvSpPr>
        <p:spPr>
          <a:xfrm>
            <a:off x="341357" y="1215957"/>
            <a:ext cx="973649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all our customers, get the date of the latest order delivered to them and include associated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product_sku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delivery_date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purchase price. If there were two orders delivered to the same customer on the same date, they should both appear.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c.EMAIL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o.DELIVERY_DATE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o.PURCHASE_PRICE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p.PRODUCT_SKU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FROM customer c</a:t>
            </a: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JOIN subscription s ON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s.FK_CUSTOMER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JOIN orders o ON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s.ID_SUBSCRIPTION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o.FK_SUBSCRIPTION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JOIN product p ON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o.FK_PRODUCT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p.ID_PRODUCT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o.DELIVERY_DATE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SELECT MAX(DELIVERY_DATE)</a:t>
            </a: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FROM orders</a:t>
            </a: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WHERE FK_SUBSCRIPTION =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o.FK_SUBSCRIPTION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136A8-31B6-C05F-6253-FB5F1070E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856" y="0"/>
            <a:ext cx="1335632" cy="7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73534" y="2579460"/>
            <a:ext cx="3289940" cy="822322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ED7D31"/>
              </a:buClr>
              <a:buSzPct val="70000"/>
              <a:buFontTx/>
              <a:buNone/>
              <a:tabLst/>
              <a:defRPr/>
            </a:pPr>
            <a:r>
              <a:rPr kumimoji="0" lang="en-US" sz="599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Thank You</a:t>
            </a:r>
            <a:endParaRPr kumimoji="0" lang="en-IN" sz="599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41AB1-E338-3062-8D32-E6D5D1FDB3D0}"/>
              </a:ext>
            </a:extLst>
          </p:cNvPr>
          <p:cNvSpPr txBox="1"/>
          <p:nvPr/>
        </p:nvSpPr>
        <p:spPr>
          <a:xfrm>
            <a:off x="4286865" y="2497393"/>
            <a:ext cx="645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0AD062-40C1-1D38-6C97-8C72B197DFB7}"/>
              </a:ext>
            </a:extLst>
          </p:cNvPr>
          <p:cNvSpPr/>
          <p:nvPr/>
        </p:nvSpPr>
        <p:spPr>
          <a:xfrm>
            <a:off x="0" y="0"/>
            <a:ext cx="3667328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6462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72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6614AC-F12B-3C17-D647-425E2615D377}"/>
              </a:ext>
            </a:extLst>
          </p:cNvPr>
          <p:cNvSpPr/>
          <p:nvPr/>
        </p:nvSpPr>
        <p:spPr>
          <a:xfrm>
            <a:off x="11789922" y="-1"/>
            <a:ext cx="40207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6462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72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food group, natural foods, food, fruit&#10;&#10;Description automatically generated">
            <a:extLst>
              <a:ext uri="{FF2B5EF4-FFF2-40B4-BE49-F238E27FC236}">
                <a16:creationId xmlns:a16="http://schemas.microsoft.com/office/drawing/2014/main" id="{59BB840B-A14C-DCFC-49BA-794D9E8D6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" y="1509031"/>
            <a:ext cx="3640353" cy="24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7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DA93FB-9423-441E-8A81-48524BB1BCCC}"/>
              </a:ext>
            </a:extLst>
          </p:cNvPr>
          <p:cNvSpPr/>
          <p:nvPr/>
        </p:nvSpPr>
        <p:spPr>
          <a:xfrm>
            <a:off x="341566" y="149201"/>
            <a:ext cx="3546738" cy="646232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6462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72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CC5634-3FCF-4007-9DA4-73C9AF8D1A58}"/>
              </a:ext>
            </a:extLst>
          </p:cNvPr>
          <p:cNvSpPr/>
          <p:nvPr/>
        </p:nvSpPr>
        <p:spPr>
          <a:xfrm>
            <a:off x="1766790" y="2669334"/>
            <a:ext cx="2121515" cy="145058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7815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7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EA2A85-9301-44DC-B2A1-FEF5A5AF6F1E}"/>
              </a:ext>
            </a:extLst>
          </p:cNvPr>
          <p:cNvSpPr/>
          <p:nvPr/>
        </p:nvSpPr>
        <p:spPr>
          <a:xfrm>
            <a:off x="3950996" y="3579779"/>
            <a:ext cx="7920785" cy="30317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6462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72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8AC42-3975-4B55-B58B-74914359D2B5}"/>
              </a:ext>
            </a:extLst>
          </p:cNvPr>
          <p:cNvSpPr txBox="1"/>
          <p:nvPr/>
        </p:nvSpPr>
        <p:spPr>
          <a:xfrm>
            <a:off x="1907699" y="3324363"/>
            <a:ext cx="1852778" cy="209283"/>
          </a:xfrm>
          <a:prstGeom prst="rect">
            <a:avLst/>
          </a:prstGeom>
          <a:noFill/>
        </p:spPr>
        <p:txBody>
          <a:bodyPr wrap="square" lIns="0" tIns="22093" rIns="0" bIns="0" rtlCol="0" anchor="ctr">
            <a:spAutoFit/>
          </a:bodyPr>
          <a:lstStyle/>
          <a:p>
            <a:pPr marL="0" marR="0" lvl="0" indent="0" algn="ctr" defTabSz="781512" rtl="0" eaLnBrk="1" fontAlgn="base" latinLnBrk="0" hangingPunct="1">
              <a:lnSpc>
                <a:spcPts val="1329"/>
              </a:lnSpc>
              <a:spcBef>
                <a:spcPct val="0"/>
              </a:spcBef>
              <a:spcAft>
                <a:spcPts val="363"/>
              </a:spcAft>
              <a:buClr>
                <a:srgbClr val="FFE600"/>
              </a:buClr>
              <a:buSzPct val="70000"/>
              <a:buFontTx/>
              <a:buNone/>
              <a:tabLst/>
              <a:defRPr/>
            </a:pPr>
            <a:r>
              <a:rPr kumimoji="0" lang="en-GB" sz="188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Contents</a:t>
            </a:r>
            <a:endParaRPr kumimoji="0" lang="en-IN" sz="1884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C5BAD69-BD68-4205-AAFE-D0E486836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4422"/>
              </p:ext>
            </p:extLst>
          </p:nvPr>
        </p:nvGraphicFramePr>
        <p:xfrm>
          <a:off x="4215614" y="3797345"/>
          <a:ext cx="7391548" cy="12318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724653">
                  <a:extLst>
                    <a:ext uri="{9D8B030D-6E8A-4147-A177-3AD203B41FA5}">
                      <a16:colId xmlns:a16="http://schemas.microsoft.com/office/drawing/2014/main" val="3532563351"/>
                    </a:ext>
                  </a:extLst>
                </a:gridCol>
                <a:gridCol w="5702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232">
                  <a:extLst>
                    <a:ext uri="{9D8B030D-6E8A-4147-A177-3AD203B41FA5}">
                      <a16:colId xmlns:a16="http://schemas.microsoft.com/office/drawing/2014/main" val="1479702555"/>
                    </a:ext>
                  </a:extLst>
                </a:gridCol>
              </a:tblGrid>
              <a:tr h="465563">
                <a:tc>
                  <a:txBody>
                    <a:bodyPr/>
                    <a:lstStyle/>
                    <a:p>
                      <a:pPr marL="273050" indent="-273050" algn="ctr" defTabSz="914400" rtl="0" eaLnBrk="1" latinLnBrk="0" hangingPunct="1"/>
                      <a:r>
                        <a:rPr lang="en-A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Sr No.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indent="0" algn="ctr" defTabSz="914400" rtl="0" eaLnBrk="1" latinLnBrk="0" hangingPunct="1"/>
                      <a:r>
                        <a:rPr lang="en-A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Particulars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marL="273050" indent="-273050" algn="ctr" defTabSz="914400" rtl="0" eaLnBrk="1" latinLnBrk="0" hangingPunct="1"/>
                      <a:r>
                        <a:rPr lang="en-A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Slide No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8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0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E-R diagram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443552"/>
                  </a:ext>
                </a:extLst>
              </a:tr>
              <a:tr h="2225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Query resolution 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55235" marR="55235" marT="27619" marB="276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52885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E7E32CD-2590-D485-2F22-F64DC4D7A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996" y="149201"/>
            <a:ext cx="7897293" cy="33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1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79B0-D4B6-6B11-FE86-2D5CE8B1799A}"/>
              </a:ext>
            </a:extLst>
          </p:cNvPr>
          <p:cNvSpPr txBox="1">
            <a:spLocks/>
          </p:cNvSpPr>
          <p:nvPr/>
        </p:nvSpPr>
        <p:spPr>
          <a:xfrm>
            <a:off x="341357" y="171015"/>
            <a:ext cx="8441845" cy="606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defTabSz="913486">
              <a:defRPr/>
            </a:pPr>
            <a:r>
              <a:rPr lang="en-GB" sz="3996" b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Methodology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E8AFD5E-F69A-47FD-7C8E-1DA767ABF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941865"/>
              </p:ext>
            </p:extLst>
          </p:nvPr>
        </p:nvGraphicFramePr>
        <p:xfrm>
          <a:off x="1175965" y="1468877"/>
          <a:ext cx="7831847" cy="4688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Checklist">
            <a:extLst>
              <a:ext uri="{FF2B5EF4-FFF2-40B4-BE49-F238E27FC236}">
                <a16:creationId xmlns:a16="http://schemas.microsoft.com/office/drawing/2014/main" id="{DF8E3D29-932C-BDD6-5A44-A4F93CAE4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735" y="1963051"/>
            <a:ext cx="720923" cy="720923"/>
          </a:xfrm>
          <a:prstGeom prst="rect">
            <a:avLst/>
          </a:prstGeom>
        </p:spPr>
      </p:pic>
      <p:pic>
        <p:nvPicPr>
          <p:cNvPr id="5" name="Graphic 4" descr="Beaker">
            <a:extLst>
              <a:ext uri="{FF2B5EF4-FFF2-40B4-BE49-F238E27FC236}">
                <a16:creationId xmlns:a16="http://schemas.microsoft.com/office/drawing/2014/main" id="{857CAC1F-B83F-478F-1A8A-FC6B1D0B89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9355" y="3479181"/>
            <a:ext cx="840658" cy="840658"/>
          </a:xfrm>
          <a:prstGeom prst="rect">
            <a:avLst/>
          </a:prstGeom>
        </p:spPr>
      </p:pic>
      <p:grpSp>
        <p:nvGrpSpPr>
          <p:cNvPr id="6" name="Group 17">
            <a:extLst>
              <a:ext uri="{FF2B5EF4-FFF2-40B4-BE49-F238E27FC236}">
                <a16:creationId xmlns:a16="http://schemas.microsoft.com/office/drawing/2014/main" id="{BF329EDD-8EA8-F6E5-1DA3-EF24E2675C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1357" y="5202457"/>
            <a:ext cx="630323" cy="811809"/>
            <a:chOff x="4482" y="798"/>
            <a:chExt cx="646" cy="832"/>
          </a:xfrm>
          <a:solidFill>
            <a:srgbClr val="FFC000"/>
          </a:solidFill>
        </p:grpSpPr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B2102389-C962-AEB7-BABC-9D86A2AF8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938"/>
              <a:ext cx="162" cy="118"/>
            </a:xfrm>
            <a:custGeom>
              <a:avLst/>
              <a:gdLst>
                <a:gd name="T0" fmla="*/ 146 w 162"/>
                <a:gd name="T1" fmla="*/ 118 h 118"/>
                <a:gd name="T2" fmla="*/ 140 w 162"/>
                <a:gd name="T3" fmla="*/ 118 h 118"/>
                <a:gd name="T4" fmla="*/ 136 w 162"/>
                <a:gd name="T5" fmla="*/ 112 h 118"/>
                <a:gd name="T6" fmla="*/ 138 w 162"/>
                <a:gd name="T7" fmla="*/ 106 h 118"/>
                <a:gd name="T8" fmla="*/ 142 w 162"/>
                <a:gd name="T9" fmla="*/ 92 h 118"/>
                <a:gd name="T10" fmla="*/ 144 w 162"/>
                <a:gd name="T11" fmla="*/ 78 h 118"/>
                <a:gd name="T12" fmla="*/ 140 w 162"/>
                <a:gd name="T13" fmla="*/ 54 h 118"/>
                <a:gd name="T14" fmla="*/ 126 w 162"/>
                <a:gd name="T15" fmla="*/ 36 h 118"/>
                <a:gd name="T16" fmla="*/ 106 w 162"/>
                <a:gd name="T17" fmla="*/ 22 h 118"/>
                <a:gd name="T18" fmla="*/ 82 w 162"/>
                <a:gd name="T19" fmla="*/ 18 h 118"/>
                <a:gd name="T20" fmla="*/ 68 w 162"/>
                <a:gd name="T21" fmla="*/ 18 h 118"/>
                <a:gd name="T22" fmla="*/ 46 w 162"/>
                <a:gd name="T23" fmla="*/ 28 h 118"/>
                <a:gd name="T24" fmla="*/ 30 w 162"/>
                <a:gd name="T25" fmla="*/ 44 h 118"/>
                <a:gd name="T26" fmla="*/ 20 w 162"/>
                <a:gd name="T27" fmla="*/ 66 h 118"/>
                <a:gd name="T28" fmla="*/ 18 w 162"/>
                <a:gd name="T29" fmla="*/ 78 h 118"/>
                <a:gd name="T30" fmla="*/ 16 w 162"/>
                <a:gd name="T31" fmla="*/ 84 h 118"/>
                <a:gd name="T32" fmla="*/ 10 w 162"/>
                <a:gd name="T33" fmla="*/ 88 h 118"/>
                <a:gd name="T34" fmla="*/ 6 w 162"/>
                <a:gd name="T35" fmla="*/ 86 h 118"/>
                <a:gd name="T36" fmla="*/ 2 w 162"/>
                <a:gd name="T37" fmla="*/ 82 h 118"/>
                <a:gd name="T38" fmla="*/ 0 w 162"/>
                <a:gd name="T39" fmla="*/ 78 h 118"/>
                <a:gd name="T40" fmla="*/ 6 w 162"/>
                <a:gd name="T41" fmla="*/ 48 h 118"/>
                <a:gd name="T42" fmla="*/ 24 w 162"/>
                <a:gd name="T43" fmla="*/ 22 h 118"/>
                <a:gd name="T44" fmla="*/ 50 w 162"/>
                <a:gd name="T45" fmla="*/ 6 h 118"/>
                <a:gd name="T46" fmla="*/ 82 w 162"/>
                <a:gd name="T47" fmla="*/ 0 h 118"/>
                <a:gd name="T48" fmla="*/ 98 w 162"/>
                <a:gd name="T49" fmla="*/ 2 h 118"/>
                <a:gd name="T50" fmla="*/ 126 w 162"/>
                <a:gd name="T51" fmla="*/ 14 h 118"/>
                <a:gd name="T52" fmla="*/ 148 w 162"/>
                <a:gd name="T53" fmla="*/ 34 h 118"/>
                <a:gd name="T54" fmla="*/ 160 w 162"/>
                <a:gd name="T55" fmla="*/ 62 h 118"/>
                <a:gd name="T56" fmla="*/ 162 w 162"/>
                <a:gd name="T57" fmla="*/ 78 h 118"/>
                <a:gd name="T58" fmla="*/ 154 w 162"/>
                <a:gd name="T59" fmla="*/ 114 h 118"/>
                <a:gd name="T60" fmla="*/ 150 w 162"/>
                <a:gd name="T61" fmla="*/ 118 h 118"/>
                <a:gd name="T62" fmla="*/ 146 w 162"/>
                <a:gd name="T6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118">
                  <a:moveTo>
                    <a:pt x="146" y="118"/>
                  </a:moveTo>
                  <a:lnTo>
                    <a:pt x="146" y="118"/>
                  </a:lnTo>
                  <a:lnTo>
                    <a:pt x="140" y="118"/>
                  </a:lnTo>
                  <a:lnTo>
                    <a:pt x="140" y="118"/>
                  </a:lnTo>
                  <a:lnTo>
                    <a:pt x="138" y="116"/>
                  </a:lnTo>
                  <a:lnTo>
                    <a:pt x="136" y="112"/>
                  </a:lnTo>
                  <a:lnTo>
                    <a:pt x="136" y="110"/>
                  </a:lnTo>
                  <a:lnTo>
                    <a:pt x="138" y="106"/>
                  </a:lnTo>
                  <a:lnTo>
                    <a:pt x="138" y="106"/>
                  </a:lnTo>
                  <a:lnTo>
                    <a:pt x="142" y="92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2" y="66"/>
                  </a:lnTo>
                  <a:lnTo>
                    <a:pt x="140" y="54"/>
                  </a:lnTo>
                  <a:lnTo>
                    <a:pt x="134" y="44"/>
                  </a:lnTo>
                  <a:lnTo>
                    <a:pt x="126" y="36"/>
                  </a:lnTo>
                  <a:lnTo>
                    <a:pt x="116" y="28"/>
                  </a:lnTo>
                  <a:lnTo>
                    <a:pt x="106" y="22"/>
                  </a:lnTo>
                  <a:lnTo>
                    <a:pt x="94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68" y="18"/>
                  </a:lnTo>
                  <a:lnTo>
                    <a:pt x="56" y="22"/>
                  </a:lnTo>
                  <a:lnTo>
                    <a:pt x="46" y="28"/>
                  </a:lnTo>
                  <a:lnTo>
                    <a:pt x="38" y="36"/>
                  </a:lnTo>
                  <a:lnTo>
                    <a:pt x="30" y="44"/>
                  </a:lnTo>
                  <a:lnTo>
                    <a:pt x="24" y="54"/>
                  </a:lnTo>
                  <a:lnTo>
                    <a:pt x="20" y="66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82"/>
                  </a:lnTo>
                  <a:lnTo>
                    <a:pt x="16" y="84"/>
                  </a:lnTo>
                  <a:lnTo>
                    <a:pt x="14" y="86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6" y="86"/>
                  </a:lnTo>
                  <a:lnTo>
                    <a:pt x="4" y="84"/>
                  </a:lnTo>
                  <a:lnTo>
                    <a:pt x="2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6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6" y="14"/>
                  </a:lnTo>
                  <a:lnTo>
                    <a:pt x="50" y="6"/>
                  </a:lnTo>
                  <a:lnTo>
                    <a:pt x="66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8" y="2"/>
                  </a:lnTo>
                  <a:lnTo>
                    <a:pt x="112" y="6"/>
                  </a:lnTo>
                  <a:lnTo>
                    <a:pt x="126" y="14"/>
                  </a:lnTo>
                  <a:lnTo>
                    <a:pt x="138" y="22"/>
                  </a:lnTo>
                  <a:lnTo>
                    <a:pt x="148" y="34"/>
                  </a:lnTo>
                  <a:lnTo>
                    <a:pt x="156" y="48"/>
                  </a:lnTo>
                  <a:lnTo>
                    <a:pt x="160" y="62"/>
                  </a:lnTo>
                  <a:lnTo>
                    <a:pt x="162" y="78"/>
                  </a:lnTo>
                  <a:lnTo>
                    <a:pt x="162" y="78"/>
                  </a:lnTo>
                  <a:lnTo>
                    <a:pt x="160" y="96"/>
                  </a:lnTo>
                  <a:lnTo>
                    <a:pt x="154" y="114"/>
                  </a:lnTo>
                  <a:lnTo>
                    <a:pt x="154" y="114"/>
                  </a:lnTo>
                  <a:lnTo>
                    <a:pt x="150" y="118"/>
                  </a:lnTo>
                  <a:lnTo>
                    <a:pt x="146" y="118"/>
                  </a:lnTo>
                  <a:lnTo>
                    <a:pt x="146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9CADAC31-AF1E-12E9-09DB-D716E6F7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1062"/>
              <a:ext cx="64" cy="144"/>
            </a:xfrm>
            <a:custGeom>
              <a:avLst/>
              <a:gdLst>
                <a:gd name="T0" fmla="*/ 8 w 64"/>
                <a:gd name="T1" fmla="*/ 144 h 144"/>
                <a:gd name="T2" fmla="*/ 8 w 64"/>
                <a:gd name="T3" fmla="*/ 144 h 144"/>
                <a:gd name="T4" fmla="*/ 4 w 64"/>
                <a:gd name="T5" fmla="*/ 142 h 144"/>
                <a:gd name="T6" fmla="*/ 0 w 64"/>
                <a:gd name="T7" fmla="*/ 138 h 144"/>
                <a:gd name="T8" fmla="*/ 0 w 64"/>
                <a:gd name="T9" fmla="*/ 138 h 144"/>
                <a:gd name="T10" fmla="*/ 0 w 64"/>
                <a:gd name="T11" fmla="*/ 134 h 144"/>
                <a:gd name="T12" fmla="*/ 0 w 64"/>
                <a:gd name="T13" fmla="*/ 132 h 144"/>
                <a:gd name="T14" fmla="*/ 2 w 64"/>
                <a:gd name="T15" fmla="*/ 128 h 144"/>
                <a:gd name="T16" fmla="*/ 6 w 64"/>
                <a:gd name="T17" fmla="*/ 126 h 144"/>
                <a:gd name="T18" fmla="*/ 6 w 64"/>
                <a:gd name="T19" fmla="*/ 126 h 144"/>
                <a:gd name="T20" fmla="*/ 14 w 64"/>
                <a:gd name="T21" fmla="*/ 122 h 144"/>
                <a:gd name="T22" fmla="*/ 22 w 64"/>
                <a:gd name="T23" fmla="*/ 118 h 144"/>
                <a:gd name="T24" fmla="*/ 30 w 64"/>
                <a:gd name="T25" fmla="*/ 112 h 144"/>
                <a:gd name="T26" fmla="*/ 36 w 64"/>
                <a:gd name="T27" fmla="*/ 104 h 144"/>
                <a:gd name="T28" fmla="*/ 40 w 64"/>
                <a:gd name="T29" fmla="*/ 96 h 144"/>
                <a:gd name="T30" fmla="*/ 44 w 64"/>
                <a:gd name="T31" fmla="*/ 88 h 144"/>
                <a:gd name="T32" fmla="*/ 46 w 64"/>
                <a:gd name="T33" fmla="*/ 80 h 144"/>
                <a:gd name="T34" fmla="*/ 46 w 64"/>
                <a:gd name="T35" fmla="*/ 70 h 144"/>
                <a:gd name="T36" fmla="*/ 46 w 64"/>
                <a:gd name="T37" fmla="*/ 70 h 144"/>
                <a:gd name="T38" fmla="*/ 44 w 64"/>
                <a:gd name="T39" fmla="*/ 54 h 144"/>
                <a:gd name="T40" fmla="*/ 38 w 64"/>
                <a:gd name="T41" fmla="*/ 40 h 144"/>
                <a:gd name="T42" fmla="*/ 28 w 64"/>
                <a:gd name="T43" fmla="*/ 28 h 144"/>
                <a:gd name="T44" fmla="*/ 16 w 64"/>
                <a:gd name="T45" fmla="*/ 18 h 144"/>
                <a:gd name="T46" fmla="*/ 16 w 64"/>
                <a:gd name="T47" fmla="*/ 18 h 144"/>
                <a:gd name="T48" fmla="*/ 12 w 64"/>
                <a:gd name="T49" fmla="*/ 16 h 144"/>
                <a:gd name="T50" fmla="*/ 12 w 64"/>
                <a:gd name="T51" fmla="*/ 12 h 144"/>
                <a:gd name="T52" fmla="*/ 10 w 64"/>
                <a:gd name="T53" fmla="*/ 8 h 144"/>
                <a:gd name="T54" fmla="*/ 12 w 64"/>
                <a:gd name="T55" fmla="*/ 6 h 144"/>
                <a:gd name="T56" fmla="*/ 12 w 64"/>
                <a:gd name="T57" fmla="*/ 6 h 144"/>
                <a:gd name="T58" fmla="*/ 14 w 64"/>
                <a:gd name="T59" fmla="*/ 2 h 144"/>
                <a:gd name="T60" fmla="*/ 18 w 64"/>
                <a:gd name="T61" fmla="*/ 2 h 144"/>
                <a:gd name="T62" fmla="*/ 20 w 64"/>
                <a:gd name="T63" fmla="*/ 0 h 144"/>
                <a:gd name="T64" fmla="*/ 24 w 64"/>
                <a:gd name="T65" fmla="*/ 2 h 144"/>
                <a:gd name="T66" fmla="*/ 24 w 64"/>
                <a:gd name="T67" fmla="*/ 2 h 144"/>
                <a:gd name="T68" fmla="*/ 34 w 64"/>
                <a:gd name="T69" fmla="*/ 8 h 144"/>
                <a:gd name="T70" fmla="*/ 42 w 64"/>
                <a:gd name="T71" fmla="*/ 14 h 144"/>
                <a:gd name="T72" fmla="*/ 48 w 64"/>
                <a:gd name="T73" fmla="*/ 22 h 144"/>
                <a:gd name="T74" fmla="*/ 54 w 64"/>
                <a:gd name="T75" fmla="*/ 30 h 144"/>
                <a:gd name="T76" fmla="*/ 58 w 64"/>
                <a:gd name="T77" fmla="*/ 40 h 144"/>
                <a:gd name="T78" fmla="*/ 62 w 64"/>
                <a:gd name="T79" fmla="*/ 50 h 144"/>
                <a:gd name="T80" fmla="*/ 64 w 64"/>
                <a:gd name="T81" fmla="*/ 60 h 144"/>
                <a:gd name="T82" fmla="*/ 64 w 64"/>
                <a:gd name="T83" fmla="*/ 70 h 144"/>
                <a:gd name="T84" fmla="*/ 64 w 64"/>
                <a:gd name="T85" fmla="*/ 70 h 144"/>
                <a:gd name="T86" fmla="*/ 64 w 64"/>
                <a:gd name="T87" fmla="*/ 82 h 144"/>
                <a:gd name="T88" fmla="*/ 60 w 64"/>
                <a:gd name="T89" fmla="*/ 94 h 144"/>
                <a:gd name="T90" fmla="*/ 56 w 64"/>
                <a:gd name="T91" fmla="*/ 104 h 144"/>
                <a:gd name="T92" fmla="*/ 50 w 64"/>
                <a:gd name="T93" fmla="*/ 114 h 144"/>
                <a:gd name="T94" fmla="*/ 42 w 64"/>
                <a:gd name="T95" fmla="*/ 124 h 144"/>
                <a:gd name="T96" fmla="*/ 34 w 64"/>
                <a:gd name="T97" fmla="*/ 132 h 144"/>
                <a:gd name="T98" fmla="*/ 22 w 64"/>
                <a:gd name="T99" fmla="*/ 138 h 144"/>
                <a:gd name="T100" fmla="*/ 12 w 64"/>
                <a:gd name="T101" fmla="*/ 144 h 144"/>
                <a:gd name="T102" fmla="*/ 12 w 64"/>
                <a:gd name="T103" fmla="*/ 144 h 144"/>
                <a:gd name="T104" fmla="*/ 8 w 64"/>
                <a:gd name="T105" fmla="*/ 144 h 144"/>
                <a:gd name="T106" fmla="*/ 8 w 64"/>
                <a:gd name="T10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" h="144">
                  <a:moveTo>
                    <a:pt x="8" y="144"/>
                  </a:moveTo>
                  <a:lnTo>
                    <a:pt x="8" y="144"/>
                  </a:lnTo>
                  <a:lnTo>
                    <a:pt x="4" y="142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34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14" y="122"/>
                  </a:lnTo>
                  <a:lnTo>
                    <a:pt x="22" y="118"/>
                  </a:lnTo>
                  <a:lnTo>
                    <a:pt x="30" y="112"/>
                  </a:lnTo>
                  <a:lnTo>
                    <a:pt x="36" y="104"/>
                  </a:lnTo>
                  <a:lnTo>
                    <a:pt x="40" y="96"/>
                  </a:lnTo>
                  <a:lnTo>
                    <a:pt x="44" y="88"/>
                  </a:lnTo>
                  <a:lnTo>
                    <a:pt x="46" y="8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4" y="54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4" y="8"/>
                  </a:lnTo>
                  <a:lnTo>
                    <a:pt x="42" y="14"/>
                  </a:lnTo>
                  <a:lnTo>
                    <a:pt x="48" y="22"/>
                  </a:lnTo>
                  <a:lnTo>
                    <a:pt x="54" y="30"/>
                  </a:lnTo>
                  <a:lnTo>
                    <a:pt x="58" y="40"/>
                  </a:lnTo>
                  <a:lnTo>
                    <a:pt x="62" y="50"/>
                  </a:lnTo>
                  <a:lnTo>
                    <a:pt x="64" y="60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4" y="82"/>
                  </a:lnTo>
                  <a:lnTo>
                    <a:pt x="60" y="94"/>
                  </a:lnTo>
                  <a:lnTo>
                    <a:pt x="56" y="104"/>
                  </a:lnTo>
                  <a:lnTo>
                    <a:pt x="50" y="114"/>
                  </a:lnTo>
                  <a:lnTo>
                    <a:pt x="42" y="124"/>
                  </a:lnTo>
                  <a:lnTo>
                    <a:pt x="34" y="132"/>
                  </a:lnTo>
                  <a:lnTo>
                    <a:pt x="22" y="138"/>
                  </a:lnTo>
                  <a:lnTo>
                    <a:pt x="12" y="144"/>
                  </a:lnTo>
                  <a:lnTo>
                    <a:pt x="12" y="144"/>
                  </a:lnTo>
                  <a:lnTo>
                    <a:pt x="8" y="144"/>
                  </a:lnTo>
                  <a:lnTo>
                    <a:pt x="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89A9EFA5-11BE-EDA0-A64A-0A340F50E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184"/>
              <a:ext cx="140" cy="122"/>
            </a:xfrm>
            <a:custGeom>
              <a:avLst/>
              <a:gdLst>
                <a:gd name="T0" fmla="*/ 70 w 140"/>
                <a:gd name="T1" fmla="*/ 122 h 122"/>
                <a:gd name="T2" fmla="*/ 44 w 140"/>
                <a:gd name="T3" fmla="*/ 116 h 122"/>
                <a:gd name="T4" fmla="*/ 22 w 140"/>
                <a:gd name="T5" fmla="*/ 102 h 122"/>
                <a:gd name="T6" fmla="*/ 6 w 140"/>
                <a:gd name="T7" fmla="*/ 80 h 122"/>
                <a:gd name="T8" fmla="*/ 0 w 140"/>
                <a:gd name="T9" fmla="*/ 54 h 122"/>
                <a:gd name="T10" fmla="*/ 2 w 140"/>
                <a:gd name="T11" fmla="*/ 50 h 122"/>
                <a:gd name="T12" fmla="*/ 6 w 140"/>
                <a:gd name="T13" fmla="*/ 46 h 122"/>
                <a:gd name="T14" fmla="*/ 10 w 140"/>
                <a:gd name="T15" fmla="*/ 46 h 122"/>
                <a:gd name="T16" fmla="*/ 16 w 140"/>
                <a:gd name="T17" fmla="*/ 48 h 122"/>
                <a:gd name="T18" fmla="*/ 18 w 140"/>
                <a:gd name="T19" fmla="*/ 54 h 122"/>
                <a:gd name="T20" fmla="*/ 20 w 140"/>
                <a:gd name="T21" fmla="*/ 64 h 122"/>
                <a:gd name="T22" fmla="*/ 28 w 140"/>
                <a:gd name="T23" fmla="*/ 82 h 122"/>
                <a:gd name="T24" fmla="*/ 42 w 140"/>
                <a:gd name="T25" fmla="*/ 96 h 122"/>
                <a:gd name="T26" fmla="*/ 60 w 140"/>
                <a:gd name="T27" fmla="*/ 104 h 122"/>
                <a:gd name="T28" fmla="*/ 70 w 140"/>
                <a:gd name="T29" fmla="*/ 104 h 122"/>
                <a:gd name="T30" fmla="*/ 90 w 140"/>
                <a:gd name="T31" fmla="*/ 100 h 122"/>
                <a:gd name="T32" fmla="*/ 106 w 140"/>
                <a:gd name="T33" fmla="*/ 90 h 122"/>
                <a:gd name="T34" fmla="*/ 118 w 140"/>
                <a:gd name="T35" fmla="*/ 74 h 122"/>
                <a:gd name="T36" fmla="*/ 122 w 140"/>
                <a:gd name="T37" fmla="*/ 54 h 122"/>
                <a:gd name="T38" fmla="*/ 120 w 140"/>
                <a:gd name="T39" fmla="*/ 44 h 122"/>
                <a:gd name="T40" fmla="*/ 112 w 140"/>
                <a:gd name="T41" fmla="*/ 24 h 122"/>
                <a:gd name="T42" fmla="*/ 102 w 140"/>
                <a:gd name="T43" fmla="*/ 16 h 122"/>
                <a:gd name="T44" fmla="*/ 100 w 140"/>
                <a:gd name="T45" fmla="*/ 10 h 122"/>
                <a:gd name="T46" fmla="*/ 102 w 140"/>
                <a:gd name="T47" fmla="*/ 2 h 122"/>
                <a:gd name="T48" fmla="*/ 104 w 140"/>
                <a:gd name="T49" fmla="*/ 0 h 122"/>
                <a:gd name="T50" fmla="*/ 110 w 140"/>
                <a:gd name="T51" fmla="*/ 0 h 122"/>
                <a:gd name="T52" fmla="*/ 114 w 140"/>
                <a:gd name="T53" fmla="*/ 2 h 122"/>
                <a:gd name="T54" fmla="*/ 134 w 140"/>
                <a:gd name="T55" fmla="*/ 24 h 122"/>
                <a:gd name="T56" fmla="*/ 140 w 140"/>
                <a:gd name="T57" fmla="*/ 54 h 122"/>
                <a:gd name="T58" fmla="*/ 138 w 140"/>
                <a:gd name="T59" fmla="*/ 68 h 122"/>
                <a:gd name="T60" fmla="*/ 128 w 140"/>
                <a:gd name="T61" fmla="*/ 92 h 122"/>
                <a:gd name="T62" fmla="*/ 110 w 140"/>
                <a:gd name="T63" fmla="*/ 110 h 122"/>
                <a:gd name="T64" fmla="*/ 84 w 140"/>
                <a:gd name="T65" fmla="*/ 120 h 122"/>
                <a:gd name="T66" fmla="*/ 70 w 140"/>
                <a:gd name="T6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0" h="122">
                  <a:moveTo>
                    <a:pt x="70" y="122"/>
                  </a:moveTo>
                  <a:lnTo>
                    <a:pt x="70" y="122"/>
                  </a:lnTo>
                  <a:lnTo>
                    <a:pt x="56" y="120"/>
                  </a:lnTo>
                  <a:lnTo>
                    <a:pt x="44" y="116"/>
                  </a:lnTo>
                  <a:lnTo>
                    <a:pt x="32" y="110"/>
                  </a:lnTo>
                  <a:lnTo>
                    <a:pt x="22" y="102"/>
                  </a:lnTo>
                  <a:lnTo>
                    <a:pt x="12" y="92"/>
                  </a:lnTo>
                  <a:lnTo>
                    <a:pt x="6" y="80"/>
                  </a:lnTo>
                  <a:lnTo>
                    <a:pt x="2" y="6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6" y="46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4" y="46"/>
                  </a:lnTo>
                  <a:lnTo>
                    <a:pt x="16" y="48"/>
                  </a:lnTo>
                  <a:lnTo>
                    <a:pt x="18" y="50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0" y="64"/>
                  </a:lnTo>
                  <a:lnTo>
                    <a:pt x="22" y="74"/>
                  </a:lnTo>
                  <a:lnTo>
                    <a:pt x="28" y="82"/>
                  </a:lnTo>
                  <a:lnTo>
                    <a:pt x="34" y="90"/>
                  </a:lnTo>
                  <a:lnTo>
                    <a:pt x="42" y="96"/>
                  </a:lnTo>
                  <a:lnTo>
                    <a:pt x="50" y="100"/>
                  </a:lnTo>
                  <a:lnTo>
                    <a:pt x="60" y="104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80" y="104"/>
                  </a:lnTo>
                  <a:lnTo>
                    <a:pt x="90" y="100"/>
                  </a:lnTo>
                  <a:lnTo>
                    <a:pt x="100" y="96"/>
                  </a:lnTo>
                  <a:lnTo>
                    <a:pt x="106" y="90"/>
                  </a:lnTo>
                  <a:lnTo>
                    <a:pt x="114" y="82"/>
                  </a:lnTo>
                  <a:lnTo>
                    <a:pt x="118" y="74"/>
                  </a:lnTo>
                  <a:lnTo>
                    <a:pt x="122" y="64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20" y="44"/>
                  </a:lnTo>
                  <a:lnTo>
                    <a:pt x="118" y="32"/>
                  </a:lnTo>
                  <a:lnTo>
                    <a:pt x="112" y="24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0" y="12"/>
                  </a:lnTo>
                  <a:lnTo>
                    <a:pt x="100" y="10"/>
                  </a:lnTo>
                  <a:lnTo>
                    <a:pt x="100" y="6"/>
                  </a:lnTo>
                  <a:lnTo>
                    <a:pt x="102" y="2"/>
                  </a:lnTo>
                  <a:lnTo>
                    <a:pt x="102" y="2"/>
                  </a:lnTo>
                  <a:lnTo>
                    <a:pt x="104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4" y="2"/>
                  </a:lnTo>
                  <a:lnTo>
                    <a:pt x="114" y="2"/>
                  </a:lnTo>
                  <a:lnTo>
                    <a:pt x="126" y="12"/>
                  </a:lnTo>
                  <a:lnTo>
                    <a:pt x="134" y="24"/>
                  </a:lnTo>
                  <a:lnTo>
                    <a:pt x="138" y="40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38" y="68"/>
                  </a:lnTo>
                  <a:lnTo>
                    <a:pt x="134" y="80"/>
                  </a:lnTo>
                  <a:lnTo>
                    <a:pt x="128" y="92"/>
                  </a:lnTo>
                  <a:lnTo>
                    <a:pt x="120" y="102"/>
                  </a:lnTo>
                  <a:lnTo>
                    <a:pt x="110" y="110"/>
                  </a:lnTo>
                  <a:lnTo>
                    <a:pt x="98" y="116"/>
                  </a:lnTo>
                  <a:lnTo>
                    <a:pt x="84" y="120"/>
                  </a:lnTo>
                  <a:lnTo>
                    <a:pt x="70" y="122"/>
                  </a:lnTo>
                  <a:lnTo>
                    <a:pt x="7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31EAD800-03B7-8A59-8DF8-0B780E409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" y="1180"/>
              <a:ext cx="68" cy="68"/>
            </a:xfrm>
            <a:custGeom>
              <a:avLst/>
              <a:gdLst>
                <a:gd name="T0" fmla="*/ 10 w 68"/>
                <a:gd name="T1" fmla="*/ 68 h 68"/>
                <a:gd name="T2" fmla="*/ 10 w 68"/>
                <a:gd name="T3" fmla="*/ 68 h 68"/>
                <a:gd name="T4" fmla="*/ 6 w 68"/>
                <a:gd name="T5" fmla="*/ 66 h 68"/>
                <a:gd name="T6" fmla="*/ 4 w 68"/>
                <a:gd name="T7" fmla="*/ 64 h 68"/>
                <a:gd name="T8" fmla="*/ 2 w 68"/>
                <a:gd name="T9" fmla="*/ 62 h 68"/>
                <a:gd name="T10" fmla="*/ 0 w 68"/>
                <a:gd name="T11" fmla="*/ 58 h 68"/>
                <a:gd name="T12" fmla="*/ 0 w 68"/>
                <a:gd name="T13" fmla="*/ 58 h 68"/>
                <a:gd name="T14" fmla="*/ 2 w 68"/>
                <a:gd name="T15" fmla="*/ 54 h 68"/>
                <a:gd name="T16" fmla="*/ 4 w 68"/>
                <a:gd name="T17" fmla="*/ 52 h 68"/>
                <a:gd name="T18" fmla="*/ 6 w 68"/>
                <a:gd name="T19" fmla="*/ 50 h 68"/>
                <a:gd name="T20" fmla="*/ 10 w 68"/>
                <a:gd name="T21" fmla="*/ 50 h 68"/>
                <a:gd name="T22" fmla="*/ 10 w 68"/>
                <a:gd name="T23" fmla="*/ 50 h 68"/>
                <a:gd name="T24" fmla="*/ 18 w 68"/>
                <a:gd name="T25" fmla="*/ 48 h 68"/>
                <a:gd name="T26" fmla="*/ 26 w 68"/>
                <a:gd name="T27" fmla="*/ 46 h 68"/>
                <a:gd name="T28" fmla="*/ 32 w 68"/>
                <a:gd name="T29" fmla="*/ 42 h 68"/>
                <a:gd name="T30" fmla="*/ 38 w 68"/>
                <a:gd name="T31" fmla="*/ 38 h 68"/>
                <a:gd name="T32" fmla="*/ 44 w 68"/>
                <a:gd name="T33" fmla="*/ 32 h 68"/>
                <a:gd name="T34" fmla="*/ 48 w 68"/>
                <a:gd name="T35" fmla="*/ 26 h 68"/>
                <a:gd name="T36" fmla="*/ 50 w 68"/>
                <a:gd name="T37" fmla="*/ 18 h 68"/>
                <a:gd name="T38" fmla="*/ 50 w 68"/>
                <a:gd name="T39" fmla="*/ 10 h 68"/>
                <a:gd name="T40" fmla="*/ 50 w 68"/>
                <a:gd name="T41" fmla="*/ 10 h 68"/>
                <a:gd name="T42" fmla="*/ 52 w 68"/>
                <a:gd name="T43" fmla="*/ 6 h 68"/>
                <a:gd name="T44" fmla="*/ 54 w 68"/>
                <a:gd name="T45" fmla="*/ 4 h 68"/>
                <a:gd name="T46" fmla="*/ 56 w 68"/>
                <a:gd name="T47" fmla="*/ 2 h 68"/>
                <a:gd name="T48" fmla="*/ 60 w 68"/>
                <a:gd name="T49" fmla="*/ 0 h 68"/>
                <a:gd name="T50" fmla="*/ 60 w 68"/>
                <a:gd name="T51" fmla="*/ 0 h 68"/>
                <a:gd name="T52" fmla="*/ 64 w 68"/>
                <a:gd name="T53" fmla="*/ 2 h 68"/>
                <a:gd name="T54" fmla="*/ 66 w 68"/>
                <a:gd name="T55" fmla="*/ 4 h 68"/>
                <a:gd name="T56" fmla="*/ 68 w 68"/>
                <a:gd name="T57" fmla="*/ 6 h 68"/>
                <a:gd name="T58" fmla="*/ 68 w 68"/>
                <a:gd name="T59" fmla="*/ 10 h 68"/>
                <a:gd name="T60" fmla="*/ 68 w 68"/>
                <a:gd name="T61" fmla="*/ 10 h 68"/>
                <a:gd name="T62" fmla="*/ 68 w 68"/>
                <a:gd name="T63" fmla="*/ 22 h 68"/>
                <a:gd name="T64" fmla="*/ 64 w 68"/>
                <a:gd name="T65" fmla="*/ 32 h 68"/>
                <a:gd name="T66" fmla="*/ 58 w 68"/>
                <a:gd name="T67" fmla="*/ 42 h 68"/>
                <a:gd name="T68" fmla="*/ 52 w 68"/>
                <a:gd name="T69" fmla="*/ 50 h 68"/>
                <a:gd name="T70" fmla="*/ 42 w 68"/>
                <a:gd name="T71" fmla="*/ 58 h 68"/>
                <a:gd name="T72" fmla="*/ 32 w 68"/>
                <a:gd name="T73" fmla="*/ 62 h 68"/>
                <a:gd name="T74" fmla="*/ 22 w 68"/>
                <a:gd name="T75" fmla="*/ 66 h 68"/>
                <a:gd name="T76" fmla="*/ 10 w 68"/>
                <a:gd name="T77" fmla="*/ 68 h 68"/>
                <a:gd name="T78" fmla="*/ 10 w 68"/>
                <a:gd name="T7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8" h="68">
                  <a:moveTo>
                    <a:pt x="10" y="68"/>
                  </a:moveTo>
                  <a:lnTo>
                    <a:pt x="10" y="68"/>
                  </a:lnTo>
                  <a:lnTo>
                    <a:pt x="6" y="66"/>
                  </a:lnTo>
                  <a:lnTo>
                    <a:pt x="4" y="64"/>
                  </a:lnTo>
                  <a:lnTo>
                    <a:pt x="2" y="6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4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8" y="48"/>
                  </a:lnTo>
                  <a:lnTo>
                    <a:pt x="26" y="46"/>
                  </a:lnTo>
                  <a:lnTo>
                    <a:pt x="32" y="42"/>
                  </a:lnTo>
                  <a:lnTo>
                    <a:pt x="38" y="38"/>
                  </a:lnTo>
                  <a:lnTo>
                    <a:pt x="44" y="32"/>
                  </a:lnTo>
                  <a:lnTo>
                    <a:pt x="48" y="26"/>
                  </a:lnTo>
                  <a:lnTo>
                    <a:pt x="50" y="18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2" y="6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68" y="6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22"/>
                  </a:lnTo>
                  <a:lnTo>
                    <a:pt x="64" y="32"/>
                  </a:lnTo>
                  <a:lnTo>
                    <a:pt x="58" y="42"/>
                  </a:lnTo>
                  <a:lnTo>
                    <a:pt x="52" y="50"/>
                  </a:lnTo>
                  <a:lnTo>
                    <a:pt x="42" y="58"/>
                  </a:lnTo>
                  <a:lnTo>
                    <a:pt x="32" y="62"/>
                  </a:lnTo>
                  <a:lnTo>
                    <a:pt x="22" y="66"/>
                  </a:lnTo>
                  <a:lnTo>
                    <a:pt x="10" y="68"/>
                  </a:lnTo>
                  <a:lnTo>
                    <a:pt x="1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6B8CB249-B87A-74F4-106D-2AA202F96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" y="996"/>
              <a:ext cx="68" cy="110"/>
            </a:xfrm>
            <a:custGeom>
              <a:avLst/>
              <a:gdLst>
                <a:gd name="T0" fmla="*/ 54 w 68"/>
                <a:gd name="T1" fmla="*/ 110 h 110"/>
                <a:gd name="T2" fmla="*/ 54 w 68"/>
                <a:gd name="T3" fmla="*/ 110 h 110"/>
                <a:gd name="T4" fmla="*/ 50 w 68"/>
                <a:gd name="T5" fmla="*/ 110 h 110"/>
                <a:gd name="T6" fmla="*/ 50 w 68"/>
                <a:gd name="T7" fmla="*/ 110 h 110"/>
                <a:gd name="T8" fmla="*/ 48 w 68"/>
                <a:gd name="T9" fmla="*/ 108 h 110"/>
                <a:gd name="T10" fmla="*/ 46 w 68"/>
                <a:gd name="T11" fmla="*/ 104 h 110"/>
                <a:gd name="T12" fmla="*/ 44 w 68"/>
                <a:gd name="T13" fmla="*/ 102 h 110"/>
                <a:gd name="T14" fmla="*/ 46 w 68"/>
                <a:gd name="T15" fmla="*/ 98 h 110"/>
                <a:gd name="T16" fmla="*/ 46 w 68"/>
                <a:gd name="T17" fmla="*/ 98 h 110"/>
                <a:gd name="T18" fmla="*/ 48 w 68"/>
                <a:gd name="T19" fmla="*/ 86 h 110"/>
                <a:gd name="T20" fmla="*/ 50 w 68"/>
                <a:gd name="T21" fmla="*/ 76 h 110"/>
                <a:gd name="T22" fmla="*/ 50 w 68"/>
                <a:gd name="T23" fmla="*/ 76 h 110"/>
                <a:gd name="T24" fmla="*/ 50 w 68"/>
                <a:gd name="T25" fmla="*/ 66 h 110"/>
                <a:gd name="T26" fmla="*/ 46 w 68"/>
                <a:gd name="T27" fmla="*/ 56 h 110"/>
                <a:gd name="T28" fmla="*/ 42 w 68"/>
                <a:gd name="T29" fmla="*/ 48 h 110"/>
                <a:gd name="T30" fmla="*/ 38 w 68"/>
                <a:gd name="T31" fmla="*/ 40 h 110"/>
                <a:gd name="T32" fmla="*/ 32 w 68"/>
                <a:gd name="T33" fmla="*/ 32 h 110"/>
                <a:gd name="T34" fmla="*/ 24 w 68"/>
                <a:gd name="T35" fmla="*/ 26 h 110"/>
                <a:gd name="T36" fmla="*/ 16 w 68"/>
                <a:gd name="T37" fmla="*/ 22 h 110"/>
                <a:gd name="T38" fmla="*/ 6 w 68"/>
                <a:gd name="T39" fmla="*/ 18 h 110"/>
                <a:gd name="T40" fmla="*/ 6 w 68"/>
                <a:gd name="T41" fmla="*/ 18 h 110"/>
                <a:gd name="T42" fmla="*/ 4 w 68"/>
                <a:gd name="T43" fmla="*/ 16 h 110"/>
                <a:gd name="T44" fmla="*/ 2 w 68"/>
                <a:gd name="T45" fmla="*/ 14 h 110"/>
                <a:gd name="T46" fmla="*/ 0 w 68"/>
                <a:gd name="T47" fmla="*/ 10 h 110"/>
                <a:gd name="T48" fmla="*/ 0 w 68"/>
                <a:gd name="T49" fmla="*/ 6 h 110"/>
                <a:gd name="T50" fmla="*/ 0 w 68"/>
                <a:gd name="T51" fmla="*/ 6 h 110"/>
                <a:gd name="T52" fmla="*/ 2 w 68"/>
                <a:gd name="T53" fmla="*/ 4 h 110"/>
                <a:gd name="T54" fmla="*/ 4 w 68"/>
                <a:gd name="T55" fmla="*/ 2 h 110"/>
                <a:gd name="T56" fmla="*/ 8 w 68"/>
                <a:gd name="T57" fmla="*/ 0 h 110"/>
                <a:gd name="T58" fmla="*/ 12 w 68"/>
                <a:gd name="T59" fmla="*/ 0 h 110"/>
                <a:gd name="T60" fmla="*/ 12 w 68"/>
                <a:gd name="T61" fmla="*/ 0 h 110"/>
                <a:gd name="T62" fmla="*/ 24 w 68"/>
                <a:gd name="T63" fmla="*/ 6 h 110"/>
                <a:gd name="T64" fmla="*/ 34 w 68"/>
                <a:gd name="T65" fmla="*/ 12 h 110"/>
                <a:gd name="T66" fmla="*/ 44 w 68"/>
                <a:gd name="T67" fmla="*/ 20 h 110"/>
                <a:gd name="T68" fmla="*/ 52 w 68"/>
                <a:gd name="T69" fmla="*/ 30 h 110"/>
                <a:gd name="T70" fmla="*/ 58 w 68"/>
                <a:gd name="T71" fmla="*/ 40 h 110"/>
                <a:gd name="T72" fmla="*/ 64 w 68"/>
                <a:gd name="T73" fmla="*/ 50 h 110"/>
                <a:gd name="T74" fmla="*/ 66 w 68"/>
                <a:gd name="T75" fmla="*/ 64 h 110"/>
                <a:gd name="T76" fmla="*/ 68 w 68"/>
                <a:gd name="T77" fmla="*/ 76 h 110"/>
                <a:gd name="T78" fmla="*/ 68 w 68"/>
                <a:gd name="T79" fmla="*/ 76 h 110"/>
                <a:gd name="T80" fmla="*/ 66 w 68"/>
                <a:gd name="T81" fmla="*/ 90 h 110"/>
                <a:gd name="T82" fmla="*/ 62 w 68"/>
                <a:gd name="T83" fmla="*/ 104 h 110"/>
                <a:gd name="T84" fmla="*/ 62 w 68"/>
                <a:gd name="T85" fmla="*/ 104 h 110"/>
                <a:gd name="T86" fmla="*/ 58 w 68"/>
                <a:gd name="T87" fmla="*/ 108 h 110"/>
                <a:gd name="T88" fmla="*/ 54 w 68"/>
                <a:gd name="T89" fmla="*/ 110 h 110"/>
                <a:gd name="T90" fmla="*/ 54 w 68"/>
                <a:gd name="T9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" h="110">
                  <a:moveTo>
                    <a:pt x="54" y="110"/>
                  </a:moveTo>
                  <a:lnTo>
                    <a:pt x="54" y="110"/>
                  </a:lnTo>
                  <a:lnTo>
                    <a:pt x="50" y="110"/>
                  </a:lnTo>
                  <a:lnTo>
                    <a:pt x="50" y="110"/>
                  </a:lnTo>
                  <a:lnTo>
                    <a:pt x="48" y="108"/>
                  </a:lnTo>
                  <a:lnTo>
                    <a:pt x="46" y="104"/>
                  </a:lnTo>
                  <a:lnTo>
                    <a:pt x="44" y="102"/>
                  </a:lnTo>
                  <a:lnTo>
                    <a:pt x="46" y="98"/>
                  </a:lnTo>
                  <a:lnTo>
                    <a:pt x="46" y="98"/>
                  </a:lnTo>
                  <a:lnTo>
                    <a:pt x="48" y="86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50" y="66"/>
                  </a:lnTo>
                  <a:lnTo>
                    <a:pt x="46" y="56"/>
                  </a:lnTo>
                  <a:lnTo>
                    <a:pt x="42" y="48"/>
                  </a:lnTo>
                  <a:lnTo>
                    <a:pt x="38" y="40"/>
                  </a:lnTo>
                  <a:lnTo>
                    <a:pt x="32" y="32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4" y="12"/>
                  </a:lnTo>
                  <a:lnTo>
                    <a:pt x="44" y="20"/>
                  </a:lnTo>
                  <a:lnTo>
                    <a:pt x="52" y="30"/>
                  </a:lnTo>
                  <a:lnTo>
                    <a:pt x="58" y="40"/>
                  </a:lnTo>
                  <a:lnTo>
                    <a:pt x="64" y="50"/>
                  </a:lnTo>
                  <a:lnTo>
                    <a:pt x="66" y="64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6" y="90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58" y="108"/>
                  </a:lnTo>
                  <a:lnTo>
                    <a:pt x="54" y="110"/>
                  </a:lnTo>
                  <a:lnTo>
                    <a:pt x="54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438BAC24-167F-E048-54A8-8A47C1C73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1008"/>
              <a:ext cx="18" cy="2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92BD03FD-07E7-543C-0E13-A6ECDA430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" y="974"/>
              <a:ext cx="68" cy="66"/>
            </a:xfrm>
            <a:custGeom>
              <a:avLst/>
              <a:gdLst>
                <a:gd name="T0" fmla="*/ 12 w 68"/>
                <a:gd name="T1" fmla="*/ 66 h 66"/>
                <a:gd name="T2" fmla="*/ 12 w 68"/>
                <a:gd name="T3" fmla="*/ 66 h 66"/>
                <a:gd name="T4" fmla="*/ 8 w 68"/>
                <a:gd name="T5" fmla="*/ 66 h 66"/>
                <a:gd name="T6" fmla="*/ 4 w 68"/>
                <a:gd name="T7" fmla="*/ 62 h 66"/>
                <a:gd name="T8" fmla="*/ 4 w 68"/>
                <a:gd name="T9" fmla="*/ 62 h 66"/>
                <a:gd name="T10" fmla="*/ 0 w 68"/>
                <a:gd name="T11" fmla="*/ 50 h 66"/>
                <a:gd name="T12" fmla="*/ 0 w 68"/>
                <a:gd name="T13" fmla="*/ 36 h 66"/>
                <a:gd name="T14" fmla="*/ 4 w 68"/>
                <a:gd name="T15" fmla="*/ 24 h 66"/>
                <a:gd name="T16" fmla="*/ 12 w 68"/>
                <a:gd name="T17" fmla="*/ 12 h 66"/>
                <a:gd name="T18" fmla="*/ 12 w 68"/>
                <a:gd name="T19" fmla="*/ 12 h 66"/>
                <a:gd name="T20" fmla="*/ 24 w 68"/>
                <a:gd name="T21" fmla="*/ 4 h 66"/>
                <a:gd name="T22" fmla="*/ 36 w 68"/>
                <a:gd name="T23" fmla="*/ 0 h 66"/>
                <a:gd name="T24" fmla="*/ 50 w 68"/>
                <a:gd name="T25" fmla="*/ 0 h 66"/>
                <a:gd name="T26" fmla="*/ 64 w 68"/>
                <a:gd name="T27" fmla="*/ 4 h 66"/>
                <a:gd name="T28" fmla="*/ 64 w 68"/>
                <a:gd name="T29" fmla="*/ 4 h 66"/>
                <a:gd name="T30" fmla="*/ 66 w 68"/>
                <a:gd name="T31" fmla="*/ 6 h 66"/>
                <a:gd name="T32" fmla="*/ 68 w 68"/>
                <a:gd name="T33" fmla="*/ 10 h 66"/>
                <a:gd name="T34" fmla="*/ 68 w 68"/>
                <a:gd name="T35" fmla="*/ 14 h 66"/>
                <a:gd name="T36" fmla="*/ 66 w 68"/>
                <a:gd name="T37" fmla="*/ 16 h 66"/>
                <a:gd name="T38" fmla="*/ 66 w 68"/>
                <a:gd name="T39" fmla="*/ 16 h 66"/>
                <a:gd name="T40" fmla="*/ 64 w 68"/>
                <a:gd name="T41" fmla="*/ 20 h 66"/>
                <a:gd name="T42" fmla="*/ 62 w 68"/>
                <a:gd name="T43" fmla="*/ 20 h 66"/>
                <a:gd name="T44" fmla="*/ 58 w 68"/>
                <a:gd name="T45" fmla="*/ 22 h 66"/>
                <a:gd name="T46" fmla="*/ 54 w 68"/>
                <a:gd name="T47" fmla="*/ 20 h 66"/>
                <a:gd name="T48" fmla="*/ 54 w 68"/>
                <a:gd name="T49" fmla="*/ 20 h 66"/>
                <a:gd name="T50" fmla="*/ 48 w 68"/>
                <a:gd name="T51" fmla="*/ 18 h 66"/>
                <a:gd name="T52" fmla="*/ 40 w 68"/>
                <a:gd name="T53" fmla="*/ 18 h 66"/>
                <a:gd name="T54" fmla="*/ 32 w 68"/>
                <a:gd name="T55" fmla="*/ 20 h 66"/>
                <a:gd name="T56" fmla="*/ 24 w 68"/>
                <a:gd name="T57" fmla="*/ 24 h 66"/>
                <a:gd name="T58" fmla="*/ 24 w 68"/>
                <a:gd name="T59" fmla="*/ 24 h 66"/>
                <a:gd name="T60" fmla="*/ 20 w 68"/>
                <a:gd name="T61" fmla="*/ 32 h 66"/>
                <a:gd name="T62" fmla="*/ 18 w 68"/>
                <a:gd name="T63" fmla="*/ 38 h 66"/>
                <a:gd name="T64" fmla="*/ 18 w 68"/>
                <a:gd name="T65" fmla="*/ 46 h 66"/>
                <a:gd name="T66" fmla="*/ 20 w 68"/>
                <a:gd name="T67" fmla="*/ 54 h 66"/>
                <a:gd name="T68" fmla="*/ 20 w 68"/>
                <a:gd name="T69" fmla="*/ 54 h 66"/>
                <a:gd name="T70" fmla="*/ 22 w 68"/>
                <a:gd name="T71" fmla="*/ 56 h 66"/>
                <a:gd name="T72" fmla="*/ 22 w 68"/>
                <a:gd name="T73" fmla="*/ 60 h 66"/>
                <a:gd name="T74" fmla="*/ 20 w 68"/>
                <a:gd name="T75" fmla="*/ 64 h 66"/>
                <a:gd name="T76" fmla="*/ 18 w 68"/>
                <a:gd name="T77" fmla="*/ 66 h 66"/>
                <a:gd name="T78" fmla="*/ 18 w 68"/>
                <a:gd name="T79" fmla="*/ 66 h 66"/>
                <a:gd name="T80" fmla="*/ 12 w 68"/>
                <a:gd name="T81" fmla="*/ 66 h 66"/>
                <a:gd name="T82" fmla="*/ 12 w 68"/>
                <a:gd name="T8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8" h="66">
                  <a:moveTo>
                    <a:pt x="12" y="66"/>
                  </a:moveTo>
                  <a:lnTo>
                    <a:pt x="12" y="66"/>
                  </a:lnTo>
                  <a:lnTo>
                    <a:pt x="8" y="66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36" y="0"/>
                  </a:lnTo>
                  <a:lnTo>
                    <a:pt x="50" y="0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6" y="6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4" y="20"/>
                  </a:lnTo>
                  <a:lnTo>
                    <a:pt x="62" y="20"/>
                  </a:lnTo>
                  <a:lnTo>
                    <a:pt x="58" y="22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48" y="18"/>
                  </a:lnTo>
                  <a:lnTo>
                    <a:pt x="40" y="18"/>
                  </a:lnTo>
                  <a:lnTo>
                    <a:pt x="32" y="2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0" y="32"/>
                  </a:lnTo>
                  <a:lnTo>
                    <a:pt x="18" y="38"/>
                  </a:lnTo>
                  <a:lnTo>
                    <a:pt x="18" y="46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0" y="64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681B6DEA-B924-85B9-DD76-7FBB3CC09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" y="1050"/>
              <a:ext cx="68" cy="66"/>
            </a:xfrm>
            <a:custGeom>
              <a:avLst/>
              <a:gdLst>
                <a:gd name="T0" fmla="*/ 56 w 68"/>
                <a:gd name="T1" fmla="*/ 66 h 66"/>
                <a:gd name="T2" fmla="*/ 56 w 68"/>
                <a:gd name="T3" fmla="*/ 66 h 66"/>
                <a:gd name="T4" fmla="*/ 52 w 68"/>
                <a:gd name="T5" fmla="*/ 66 h 66"/>
                <a:gd name="T6" fmla="*/ 52 w 68"/>
                <a:gd name="T7" fmla="*/ 66 h 66"/>
                <a:gd name="T8" fmla="*/ 50 w 68"/>
                <a:gd name="T9" fmla="*/ 62 h 66"/>
                <a:gd name="T10" fmla="*/ 48 w 68"/>
                <a:gd name="T11" fmla="*/ 60 h 66"/>
                <a:gd name="T12" fmla="*/ 48 w 68"/>
                <a:gd name="T13" fmla="*/ 56 h 66"/>
                <a:gd name="T14" fmla="*/ 48 w 68"/>
                <a:gd name="T15" fmla="*/ 52 h 66"/>
                <a:gd name="T16" fmla="*/ 48 w 68"/>
                <a:gd name="T17" fmla="*/ 52 h 66"/>
                <a:gd name="T18" fmla="*/ 52 w 68"/>
                <a:gd name="T19" fmla="*/ 46 h 66"/>
                <a:gd name="T20" fmla="*/ 52 w 68"/>
                <a:gd name="T21" fmla="*/ 38 h 66"/>
                <a:gd name="T22" fmla="*/ 48 w 68"/>
                <a:gd name="T23" fmla="*/ 30 h 66"/>
                <a:gd name="T24" fmla="*/ 44 w 68"/>
                <a:gd name="T25" fmla="*/ 24 h 66"/>
                <a:gd name="T26" fmla="*/ 44 w 68"/>
                <a:gd name="T27" fmla="*/ 24 h 66"/>
                <a:gd name="T28" fmla="*/ 38 w 68"/>
                <a:gd name="T29" fmla="*/ 20 h 66"/>
                <a:gd name="T30" fmla="*/ 30 w 68"/>
                <a:gd name="T31" fmla="*/ 18 h 66"/>
                <a:gd name="T32" fmla="*/ 22 w 68"/>
                <a:gd name="T33" fmla="*/ 18 h 66"/>
                <a:gd name="T34" fmla="*/ 14 w 68"/>
                <a:gd name="T35" fmla="*/ 20 h 66"/>
                <a:gd name="T36" fmla="*/ 14 w 68"/>
                <a:gd name="T37" fmla="*/ 20 h 66"/>
                <a:gd name="T38" fmla="*/ 10 w 68"/>
                <a:gd name="T39" fmla="*/ 22 h 66"/>
                <a:gd name="T40" fmla="*/ 6 w 68"/>
                <a:gd name="T41" fmla="*/ 20 h 66"/>
                <a:gd name="T42" fmla="*/ 4 w 68"/>
                <a:gd name="T43" fmla="*/ 20 h 66"/>
                <a:gd name="T44" fmla="*/ 2 w 68"/>
                <a:gd name="T45" fmla="*/ 16 h 66"/>
                <a:gd name="T46" fmla="*/ 2 w 68"/>
                <a:gd name="T47" fmla="*/ 16 h 66"/>
                <a:gd name="T48" fmla="*/ 0 w 68"/>
                <a:gd name="T49" fmla="*/ 14 h 66"/>
                <a:gd name="T50" fmla="*/ 2 w 68"/>
                <a:gd name="T51" fmla="*/ 10 h 66"/>
                <a:gd name="T52" fmla="*/ 2 w 68"/>
                <a:gd name="T53" fmla="*/ 6 h 66"/>
                <a:gd name="T54" fmla="*/ 6 w 68"/>
                <a:gd name="T55" fmla="*/ 4 h 66"/>
                <a:gd name="T56" fmla="*/ 6 w 68"/>
                <a:gd name="T57" fmla="*/ 4 h 66"/>
                <a:gd name="T58" fmla="*/ 18 w 68"/>
                <a:gd name="T59" fmla="*/ 0 h 66"/>
                <a:gd name="T60" fmla="*/ 32 w 68"/>
                <a:gd name="T61" fmla="*/ 0 h 66"/>
                <a:gd name="T62" fmla="*/ 46 w 68"/>
                <a:gd name="T63" fmla="*/ 4 h 66"/>
                <a:gd name="T64" fmla="*/ 56 w 68"/>
                <a:gd name="T65" fmla="*/ 12 h 66"/>
                <a:gd name="T66" fmla="*/ 56 w 68"/>
                <a:gd name="T67" fmla="*/ 12 h 66"/>
                <a:gd name="T68" fmla="*/ 64 w 68"/>
                <a:gd name="T69" fmla="*/ 22 h 66"/>
                <a:gd name="T70" fmla="*/ 68 w 68"/>
                <a:gd name="T71" fmla="*/ 36 h 66"/>
                <a:gd name="T72" fmla="*/ 68 w 68"/>
                <a:gd name="T73" fmla="*/ 48 h 66"/>
                <a:gd name="T74" fmla="*/ 64 w 68"/>
                <a:gd name="T75" fmla="*/ 62 h 66"/>
                <a:gd name="T76" fmla="*/ 64 w 68"/>
                <a:gd name="T77" fmla="*/ 62 h 66"/>
                <a:gd name="T78" fmla="*/ 60 w 68"/>
                <a:gd name="T79" fmla="*/ 66 h 66"/>
                <a:gd name="T80" fmla="*/ 56 w 68"/>
                <a:gd name="T81" fmla="*/ 66 h 66"/>
                <a:gd name="T82" fmla="*/ 56 w 68"/>
                <a:gd name="T8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8" h="66">
                  <a:moveTo>
                    <a:pt x="56" y="66"/>
                  </a:moveTo>
                  <a:lnTo>
                    <a:pt x="56" y="66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0" y="62"/>
                  </a:lnTo>
                  <a:lnTo>
                    <a:pt x="48" y="60"/>
                  </a:lnTo>
                  <a:lnTo>
                    <a:pt x="48" y="56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52" y="46"/>
                  </a:lnTo>
                  <a:lnTo>
                    <a:pt x="52" y="38"/>
                  </a:lnTo>
                  <a:lnTo>
                    <a:pt x="48" y="30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38" y="20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18" y="0"/>
                  </a:lnTo>
                  <a:lnTo>
                    <a:pt x="32" y="0"/>
                  </a:lnTo>
                  <a:lnTo>
                    <a:pt x="46" y="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64" y="22"/>
                  </a:lnTo>
                  <a:lnTo>
                    <a:pt x="68" y="36"/>
                  </a:lnTo>
                  <a:lnTo>
                    <a:pt x="68" y="48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6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5034EE66-F01D-48A6-6D29-BF0FE50F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" y="1118"/>
              <a:ext cx="82" cy="48"/>
            </a:xfrm>
            <a:custGeom>
              <a:avLst/>
              <a:gdLst>
                <a:gd name="T0" fmla="*/ 44 w 82"/>
                <a:gd name="T1" fmla="*/ 48 h 48"/>
                <a:gd name="T2" fmla="*/ 44 w 82"/>
                <a:gd name="T3" fmla="*/ 48 h 48"/>
                <a:gd name="T4" fmla="*/ 34 w 82"/>
                <a:gd name="T5" fmla="*/ 48 h 48"/>
                <a:gd name="T6" fmla="*/ 34 w 82"/>
                <a:gd name="T7" fmla="*/ 48 h 48"/>
                <a:gd name="T8" fmla="*/ 22 w 82"/>
                <a:gd name="T9" fmla="*/ 42 h 48"/>
                <a:gd name="T10" fmla="*/ 12 w 82"/>
                <a:gd name="T11" fmla="*/ 34 h 48"/>
                <a:gd name="T12" fmla="*/ 4 w 82"/>
                <a:gd name="T13" fmla="*/ 24 h 48"/>
                <a:gd name="T14" fmla="*/ 0 w 82"/>
                <a:gd name="T15" fmla="*/ 10 h 48"/>
                <a:gd name="T16" fmla="*/ 0 w 82"/>
                <a:gd name="T17" fmla="*/ 10 h 48"/>
                <a:gd name="T18" fmla="*/ 0 w 82"/>
                <a:gd name="T19" fmla="*/ 6 h 48"/>
                <a:gd name="T20" fmla="*/ 2 w 82"/>
                <a:gd name="T21" fmla="*/ 4 h 48"/>
                <a:gd name="T22" fmla="*/ 4 w 82"/>
                <a:gd name="T23" fmla="*/ 2 h 48"/>
                <a:gd name="T24" fmla="*/ 8 w 82"/>
                <a:gd name="T25" fmla="*/ 0 h 48"/>
                <a:gd name="T26" fmla="*/ 8 w 82"/>
                <a:gd name="T27" fmla="*/ 0 h 48"/>
                <a:gd name="T28" fmla="*/ 12 w 82"/>
                <a:gd name="T29" fmla="*/ 0 h 48"/>
                <a:gd name="T30" fmla="*/ 14 w 82"/>
                <a:gd name="T31" fmla="*/ 2 h 48"/>
                <a:gd name="T32" fmla="*/ 18 w 82"/>
                <a:gd name="T33" fmla="*/ 4 h 48"/>
                <a:gd name="T34" fmla="*/ 18 w 82"/>
                <a:gd name="T35" fmla="*/ 8 h 48"/>
                <a:gd name="T36" fmla="*/ 18 w 82"/>
                <a:gd name="T37" fmla="*/ 8 h 48"/>
                <a:gd name="T38" fmla="*/ 20 w 82"/>
                <a:gd name="T39" fmla="*/ 16 h 48"/>
                <a:gd name="T40" fmla="*/ 24 w 82"/>
                <a:gd name="T41" fmla="*/ 22 h 48"/>
                <a:gd name="T42" fmla="*/ 30 w 82"/>
                <a:gd name="T43" fmla="*/ 26 h 48"/>
                <a:gd name="T44" fmla="*/ 38 w 82"/>
                <a:gd name="T45" fmla="*/ 30 h 48"/>
                <a:gd name="T46" fmla="*/ 38 w 82"/>
                <a:gd name="T47" fmla="*/ 30 h 48"/>
                <a:gd name="T48" fmla="*/ 46 w 82"/>
                <a:gd name="T49" fmla="*/ 30 h 48"/>
                <a:gd name="T50" fmla="*/ 54 w 82"/>
                <a:gd name="T51" fmla="*/ 28 h 48"/>
                <a:gd name="T52" fmla="*/ 60 w 82"/>
                <a:gd name="T53" fmla="*/ 24 h 48"/>
                <a:gd name="T54" fmla="*/ 66 w 82"/>
                <a:gd name="T55" fmla="*/ 18 h 48"/>
                <a:gd name="T56" fmla="*/ 66 w 82"/>
                <a:gd name="T57" fmla="*/ 18 h 48"/>
                <a:gd name="T58" fmla="*/ 68 w 82"/>
                <a:gd name="T59" fmla="*/ 14 h 48"/>
                <a:gd name="T60" fmla="*/ 72 w 82"/>
                <a:gd name="T61" fmla="*/ 14 h 48"/>
                <a:gd name="T62" fmla="*/ 74 w 82"/>
                <a:gd name="T63" fmla="*/ 12 h 48"/>
                <a:gd name="T64" fmla="*/ 78 w 82"/>
                <a:gd name="T65" fmla="*/ 14 h 48"/>
                <a:gd name="T66" fmla="*/ 78 w 82"/>
                <a:gd name="T67" fmla="*/ 14 h 48"/>
                <a:gd name="T68" fmla="*/ 80 w 82"/>
                <a:gd name="T69" fmla="*/ 16 h 48"/>
                <a:gd name="T70" fmla="*/ 82 w 82"/>
                <a:gd name="T71" fmla="*/ 20 h 48"/>
                <a:gd name="T72" fmla="*/ 82 w 82"/>
                <a:gd name="T73" fmla="*/ 22 h 48"/>
                <a:gd name="T74" fmla="*/ 82 w 82"/>
                <a:gd name="T75" fmla="*/ 26 h 48"/>
                <a:gd name="T76" fmla="*/ 82 w 82"/>
                <a:gd name="T77" fmla="*/ 26 h 48"/>
                <a:gd name="T78" fmla="*/ 74 w 82"/>
                <a:gd name="T79" fmla="*/ 36 h 48"/>
                <a:gd name="T80" fmla="*/ 66 w 82"/>
                <a:gd name="T81" fmla="*/ 42 h 48"/>
                <a:gd name="T82" fmla="*/ 56 w 82"/>
                <a:gd name="T83" fmla="*/ 46 h 48"/>
                <a:gd name="T84" fmla="*/ 44 w 82"/>
                <a:gd name="T85" fmla="*/ 48 h 48"/>
                <a:gd name="T86" fmla="*/ 44 w 82"/>
                <a:gd name="T8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48">
                  <a:moveTo>
                    <a:pt x="44" y="48"/>
                  </a:moveTo>
                  <a:lnTo>
                    <a:pt x="4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22" y="42"/>
                  </a:lnTo>
                  <a:lnTo>
                    <a:pt x="12" y="34"/>
                  </a:lnTo>
                  <a:lnTo>
                    <a:pt x="4" y="2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30" y="26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46" y="30"/>
                  </a:lnTo>
                  <a:lnTo>
                    <a:pt x="54" y="28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8" y="14"/>
                  </a:lnTo>
                  <a:lnTo>
                    <a:pt x="72" y="14"/>
                  </a:lnTo>
                  <a:lnTo>
                    <a:pt x="74" y="12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80" y="16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74" y="36"/>
                  </a:lnTo>
                  <a:lnTo>
                    <a:pt x="66" y="42"/>
                  </a:lnTo>
                  <a:lnTo>
                    <a:pt x="56" y="46"/>
                  </a:lnTo>
                  <a:lnTo>
                    <a:pt x="44" y="48"/>
                  </a:lnTo>
                  <a:lnTo>
                    <a:pt x="4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BC488B-8686-3557-8887-ACCB4FDF9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156"/>
              <a:ext cx="68" cy="66"/>
            </a:xfrm>
            <a:custGeom>
              <a:avLst/>
              <a:gdLst>
                <a:gd name="T0" fmla="*/ 56 w 68"/>
                <a:gd name="T1" fmla="*/ 66 h 66"/>
                <a:gd name="T2" fmla="*/ 56 w 68"/>
                <a:gd name="T3" fmla="*/ 66 h 66"/>
                <a:gd name="T4" fmla="*/ 52 w 68"/>
                <a:gd name="T5" fmla="*/ 64 h 66"/>
                <a:gd name="T6" fmla="*/ 52 w 68"/>
                <a:gd name="T7" fmla="*/ 64 h 66"/>
                <a:gd name="T8" fmla="*/ 50 w 68"/>
                <a:gd name="T9" fmla="*/ 62 h 66"/>
                <a:gd name="T10" fmla="*/ 48 w 68"/>
                <a:gd name="T11" fmla="*/ 60 h 66"/>
                <a:gd name="T12" fmla="*/ 48 w 68"/>
                <a:gd name="T13" fmla="*/ 56 h 66"/>
                <a:gd name="T14" fmla="*/ 48 w 68"/>
                <a:gd name="T15" fmla="*/ 52 h 66"/>
                <a:gd name="T16" fmla="*/ 48 w 68"/>
                <a:gd name="T17" fmla="*/ 52 h 66"/>
                <a:gd name="T18" fmla="*/ 50 w 68"/>
                <a:gd name="T19" fmla="*/ 44 h 66"/>
                <a:gd name="T20" fmla="*/ 50 w 68"/>
                <a:gd name="T21" fmla="*/ 38 h 66"/>
                <a:gd name="T22" fmla="*/ 48 w 68"/>
                <a:gd name="T23" fmla="*/ 30 h 66"/>
                <a:gd name="T24" fmla="*/ 44 w 68"/>
                <a:gd name="T25" fmla="*/ 24 h 66"/>
                <a:gd name="T26" fmla="*/ 44 w 68"/>
                <a:gd name="T27" fmla="*/ 24 h 66"/>
                <a:gd name="T28" fmla="*/ 38 w 68"/>
                <a:gd name="T29" fmla="*/ 20 h 66"/>
                <a:gd name="T30" fmla="*/ 30 w 68"/>
                <a:gd name="T31" fmla="*/ 16 h 66"/>
                <a:gd name="T32" fmla="*/ 22 w 68"/>
                <a:gd name="T33" fmla="*/ 18 h 66"/>
                <a:gd name="T34" fmla="*/ 14 w 68"/>
                <a:gd name="T35" fmla="*/ 20 h 66"/>
                <a:gd name="T36" fmla="*/ 14 w 68"/>
                <a:gd name="T37" fmla="*/ 20 h 66"/>
                <a:gd name="T38" fmla="*/ 10 w 68"/>
                <a:gd name="T39" fmla="*/ 20 h 66"/>
                <a:gd name="T40" fmla="*/ 6 w 68"/>
                <a:gd name="T41" fmla="*/ 20 h 66"/>
                <a:gd name="T42" fmla="*/ 4 w 68"/>
                <a:gd name="T43" fmla="*/ 18 h 66"/>
                <a:gd name="T44" fmla="*/ 2 w 68"/>
                <a:gd name="T45" fmla="*/ 16 h 66"/>
                <a:gd name="T46" fmla="*/ 2 w 68"/>
                <a:gd name="T47" fmla="*/ 16 h 66"/>
                <a:gd name="T48" fmla="*/ 0 w 68"/>
                <a:gd name="T49" fmla="*/ 12 h 66"/>
                <a:gd name="T50" fmla="*/ 0 w 68"/>
                <a:gd name="T51" fmla="*/ 8 h 66"/>
                <a:gd name="T52" fmla="*/ 2 w 68"/>
                <a:gd name="T53" fmla="*/ 6 h 66"/>
                <a:gd name="T54" fmla="*/ 6 w 68"/>
                <a:gd name="T55" fmla="*/ 4 h 66"/>
                <a:gd name="T56" fmla="*/ 6 w 68"/>
                <a:gd name="T57" fmla="*/ 4 h 66"/>
                <a:gd name="T58" fmla="*/ 18 w 68"/>
                <a:gd name="T59" fmla="*/ 0 h 66"/>
                <a:gd name="T60" fmla="*/ 32 w 68"/>
                <a:gd name="T61" fmla="*/ 0 h 66"/>
                <a:gd name="T62" fmla="*/ 44 w 68"/>
                <a:gd name="T63" fmla="*/ 4 h 66"/>
                <a:gd name="T64" fmla="*/ 56 w 68"/>
                <a:gd name="T65" fmla="*/ 10 h 66"/>
                <a:gd name="T66" fmla="*/ 56 w 68"/>
                <a:gd name="T67" fmla="*/ 10 h 66"/>
                <a:gd name="T68" fmla="*/ 64 w 68"/>
                <a:gd name="T69" fmla="*/ 22 h 66"/>
                <a:gd name="T70" fmla="*/ 68 w 68"/>
                <a:gd name="T71" fmla="*/ 34 h 66"/>
                <a:gd name="T72" fmla="*/ 68 w 68"/>
                <a:gd name="T73" fmla="*/ 48 h 66"/>
                <a:gd name="T74" fmla="*/ 64 w 68"/>
                <a:gd name="T75" fmla="*/ 60 h 66"/>
                <a:gd name="T76" fmla="*/ 64 w 68"/>
                <a:gd name="T77" fmla="*/ 60 h 66"/>
                <a:gd name="T78" fmla="*/ 60 w 68"/>
                <a:gd name="T79" fmla="*/ 64 h 66"/>
                <a:gd name="T80" fmla="*/ 56 w 68"/>
                <a:gd name="T81" fmla="*/ 66 h 66"/>
                <a:gd name="T82" fmla="*/ 56 w 68"/>
                <a:gd name="T8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8" h="66">
                  <a:moveTo>
                    <a:pt x="56" y="66"/>
                  </a:moveTo>
                  <a:lnTo>
                    <a:pt x="56" y="66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0" y="62"/>
                  </a:lnTo>
                  <a:lnTo>
                    <a:pt x="48" y="60"/>
                  </a:lnTo>
                  <a:lnTo>
                    <a:pt x="48" y="56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50" y="44"/>
                  </a:lnTo>
                  <a:lnTo>
                    <a:pt x="50" y="38"/>
                  </a:lnTo>
                  <a:lnTo>
                    <a:pt x="48" y="30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38" y="20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0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18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64" y="22"/>
                  </a:lnTo>
                  <a:lnTo>
                    <a:pt x="68" y="34"/>
                  </a:lnTo>
                  <a:lnTo>
                    <a:pt x="68" y="48"/>
                  </a:lnTo>
                  <a:lnTo>
                    <a:pt x="64" y="60"/>
                  </a:lnTo>
                  <a:lnTo>
                    <a:pt x="64" y="60"/>
                  </a:lnTo>
                  <a:lnTo>
                    <a:pt x="60" y="64"/>
                  </a:lnTo>
                  <a:lnTo>
                    <a:pt x="56" y="66"/>
                  </a:lnTo>
                  <a:lnTo>
                    <a:pt x="56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5AE49181-3025-31AF-281A-C7357DBA6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044"/>
              <a:ext cx="68" cy="68"/>
            </a:xfrm>
            <a:custGeom>
              <a:avLst/>
              <a:gdLst>
                <a:gd name="T0" fmla="*/ 26 w 68"/>
                <a:gd name="T1" fmla="*/ 68 h 68"/>
                <a:gd name="T2" fmla="*/ 26 w 68"/>
                <a:gd name="T3" fmla="*/ 68 h 68"/>
                <a:gd name="T4" fmla="*/ 16 w 68"/>
                <a:gd name="T5" fmla="*/ 66 h 68"/>
                <a:gd name="T6" fmla="*/ 6 w 68"/>
                <a:gd name="T7" fmla="*/ 62 h 68"/>
                <a:gd name="T8" fmla="*/ 6 w 68"/>
                <a:gd name="T9" fmla="*/ 62 h 68"/>
                <a:gd name="T10" fmla="*/ 2 w 68"/>
                <a:gd name="T11" fmla="*/ 60 h 68"/>
                <a:gd name="T12" fmla="*/ 2 w 68"/>
                <a:gd name="T13" fmla="*/ 58 h 68"/>
                <a:gd name="T14" fmla="*/ 0 w 68"/>
                <a:gd name="T15" fmla="*/ 54 h 68"/>
                <a:gd name="T16" fmla="*/ 2 w 68"/>
                <a:gd name="T17" fmla="*/ 50 h 68"/>
                <a:gd name="T18" fmla="*/ 2 w 68"/>
                <a:gd name="T19" fmla="*/ 50 h 68"/>
                <a:gd name="T20" fmla="*/ 4 w 68"/>
                <a:gd name="T21" fmla="*/ 48 h 68"/>
                <a:gd name="T22" fmla="*/ 6 w 68"/>
                <a:gd name="T23" fmla="*/ 46 h 68"/>
                <a:gd name="T24" fmla="*/ 10 w 68"/>
                <a:gd name="T25" fmla="*/ 46 h 68"/>
                <a:gd name="T26" fmla="*/ 14 w 68"/>
                <a:gd name="T27" fmla="*/ 46 h 68"/>
                <a:gd name="T28" fmla="*/ 14 w 68"/>
                <a:gd name="T29" fmla="*/ 46 h 68"/>
                <a:gd name="T30" fmla="*/ 22 w 68"/>
                <a:gd name="T31" fmla="*/ 50 h 68"/>
                <a:gd name="T32" fmla="*/ 30 w 68"/>
                <a:gd name="T33" fmla="*/ 50 h 68"/>
                <a:gd name="T34" fmla="*/ 38 w 68"/>
                <a:gd name="T35" fmla="*/ 46 h 68"/>
                <a:gd name="T36" fmla="*/ 44 w 68"/>
                <a:gd name="T37" fmla="*/ 42 h 68"/>
                <a:gd name="T38" fmla="*/ 44 w 68"/>
                <a:gd name="T39" fmla="*/ 42 h 68"/>
                <a:gd name="T40" fmla="*/ 48 w 68"/>
                <a:gd name="T41" fmla="*/ 36 h 68"/>
                <a:gd name="T42" fmla="*/ 50 w 68"/>
                <a:gd name="T43" fmla="*/ 28 h 68"/>
                <a:gd name="T44" fmla="*/ 50 w 68"/>
                <a:gd name="T45" fmla="*/ 22 h 68"/>
                <a:gd name="T46" fmla="*/ 48 w 68"/>
                <a:gd name="T47" fmla="*/ 14 h 68"/>
                <a:gd name="T48" fmla="*/ 48 w 68"/>
                <a:gd name="T49" fmla="*/ 14 h 68"/>
                <a:gd name="T50" fmla="*/ 46 w 68"/>
                <a:gd name="T51" fmla="*/ 10 h 68"/>
                <a:gd name="T52" fmla="*/ 48 w 68"/>
                <a:gd name="T53" fmla="*/ 6 h 68"/>
                <a:gd name="T54" fmla="*/ 48 w 68"/>
                <a:gd name="T55" fmla="*/ 4 h 68"/>
                <a:gd name="T56" fmla="*/ 52 w 68"/>
                <a:gd name="T57" fmla="*/ 2 h 68"/>
                <a:gd name="T58" fmla="*/ 52 w 68"/>
                <a:gd name="T59" fmla="*/ 2 h 68"/>
                <a:gd name="T60" fmla="*/ 54 w 68"/>
                <a:gd name="T61" fmla="*/ 0 h 68"/>
                <a:gd name="T62" fmla="*/ 58 w 68"/>
                <a:gd name="T63" fmla="*/ 0 h 68"/>
                <a:gd name="T64" fmla="*/ 62 w 68"/>
                <a:gd name="T65" fmla="*/ 2 h 68"/>
                <a:gd name="T66" fmla="*/ 64 w 68"/>
                <a:gd name="T67" fmla="*/ 4 h 68"/>
                <a:gd name="T68" fmla="*/ 64 w 68"/>
                <a:gd name="T69" fmla="*/ 4 h 68"/>
                <a:gd name="T70" fmla="*/ 68 w 68"/>
                <a:gd name="T71" fmla="*/ 18 h 68"/>
                <a:gd name="T72" fmla="*/ 68 w 68"/>
                <a:gd name="T73" fmla="*/ 32 h 68"/>
                <a:gd name="T74" fmla="*/ 64 w 68"/>
                <a:gd name="T75" fmla="*/ 44 h 68"/>
                <a:gd name="T76" fmla="*/ 56 w 68"/>
                <a:gd name="T77" fmla="*/ 56 h 68"/>
                <a:gd name="T78" fmla="*/ 56 w 68"/>
                <a:gd name="T79" fmla="*/ 56 h 68"/>
                <a:gd name="T80" fmla="*/ 50 w 68"/>
                <a:gd name="T81" fmla="*/ 60 h 68"/>
                <a:gd name="T82" fmla="*/ 42 w 68"/>
                <a:gd name="T83" fmla="*/ 64 h 68"/>
                <a:gd name="T84" fmla="*/ 34 w 68"/>
                <a:gd name="T85" fmla="*/ 66 h 68"/>
                <a:gd name="T86" fmla="*/ 26 w 68"/>
                <a:gd name="T87" fmla="*/ 68 h 68"/>
                <a:gd name="T88" fmla="*/ 26 w 68"/>
                <a:gd name="T8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" h="68">
                  <a:moveTo>
                    <a:pt x="26" y="68"/>
                  </a:moveTo>
                  <a:lnTo>
                    <a:pt x="26" y="68"/>
                  </a:lnTo>
                  <a:lnTo>
                    <a:pt x="16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6" y="46"/>
                  </a:lnTo>
                  <a:lnTo>
                    <a:pt x="10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22" y="50"/>
                  </a:lnTo>
                  <a:lnTo>
                    <a:pt x="30" y="50"/>
                  </a:lnTo>
                  <a:lnTo>
                    <a:pt x="38" y="46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8" y="36"/>
                  </a:lnTo>
                  <a:lnTo>
                    <a:pt x="50" y="28"/>
                  </a:lnTo>
                  <a:lnTo>
                    <a:pt x="50" y="22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6" y="10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2" y="2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8" y="18"/>
                  </a:lnTo>
                  <a:lnTo>
                    <a:pt x="68" y="32"/>
                  </a:lnTo>
                  <a:lnTo>
                    <a:pt x="64" y="44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0" y="60"/>
                  </a:lnTo>
                  <a:lnTo>
                    <a:pt x="42" y="64"/>
                  </a:lnTo>
                  <a:lnTo>
                    <a:pt x="34" y="66"/>
                  </a:lnTo>
                  <a:lnTo>
                    <a:pt x="26" y="68"/>
                  </a:lnTo>
                  <a:lnTo>
                    <a:pt x="2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A12336A7-3F9E-2B12-4B1A-E8A6293C8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6" y="938"/>
              <a:ext cx="162" cy="118"/>
            </a:xfrm>
            <a:custGeom>
              <a:avLst/>
              <a:gdLst>
                <a:gd name="T0" fmla="*/ 18 w 162"/>
                <a:gd name="T1" fmla="*/ 118 h 118"/>
                <a:gd name="T2" fmla="*/ 10 w 162"/>
                <a:gd name="T3" fmla="*/ 114 h 118"/>
                <a:gd name="T4" fmla="*/ 2 w 162"/>
                <a:gd name="T5" fmla="*/ 96 h 118"/>
                <a:gd name="T6" fmla="*/ 0 w 162"/>
                <a:gd name="T7" fmla="*/ 78 h 118"/>
                <a:gd name="T8" fmla="*/ 8 w 162"/>
                <a:gd name="T9" fmla="*/ 48 h 118"/>
                <a:gd name="T10" fmla="*/ 24 w 162"/>
                <a:gd name="T11" fmla="*/ 22 h 118"/>
                <a:gd name="T12" fmla="*/ 50 w 162"/>
                <a:gd name="T13" fmla="*/ 6 h 118"/>
                <a:gd name="T14" fmla="*/ 82 w 162"/>
                <a:gd name="T15" fmla="*/ 0 h 118"/>
                <a:gd name="T16" fmla="*/ 98 w 162"/>
                <a:gd name="T17" fmla="*/ 2 h 118"/>
                <a:gd name="T18" fmla="*/ 126 w 162"/>
                <a:gd name="T19" fmla="*/ 14 h 118"/>
                <a:gd name="T20" fmla="*/ 148 w 162"/>
                <a:gd name="T21" fmla="*/ 34 h 118"/>
                <a:gd name="T22" fmla="*/ 160 w 162"/>
                <a:gd name="T23" fmla="*/ 62 h 118"/>
                <a:gd name="T24" fmla="*/ 162 w 162"/>
                <a:gd name="T25" fmla="*/ 78 h 118"/>
                <a:gd name="T26" fmla="*/ 160 w 162"/>
                <a:gd name="T27" fmla="*/ 84 h 118"/>
                <a:gd name="T28" fmla="*/ 154 w 162"/>
                <a:gd name="T29" fmla="*/ 88 h 118"/>
                <a:gd name="T30" fmla="*/ 150 w 162"/>
                <a:gd name="T31" fmla="*/ 86 h 118"/>
                <a:gd name="T32" fmla="*/ 144 w 162"/>
                <a:gd name="T33" fmla="*/ 82 h 118"/>
                <a:gd name="T34" fmla="*/ 144 w 162"/>
                <a:gd name="T35" fmla="*/ 78 h 118"/>
                <a:gd name="T36" fmla="*/ 140 w 162"/>
                <a:gd name="T37" fmla="*/ 54 h 118"/>
                <a:gd name="T38" fmla="*/ 126 w 162"/>
                <a:gd name="T39" fmla="*/ 36 h 118"/>
                <a:gd name="T40" fmla="*/ 106 w 162"/>
                <a:gd name="T41" fmla="*/ 22 h 118"/>
                <a:gd name="T42" fmla="*/ 82 w 162"/>
                <a:gd name="T43" fmla="*/ 18 h 118"/>
                <a:gd name="T44" fmla="*/ 68 w 162"/>
                <a:gd name="T45" fmla="*/ 18 h 118"/>
                <a:gd name="T46" fmla="*/ 46 w 162"/>
                <a:gd name="T47" fmla="*/ 28 h 118"/>
                <a:gd name="T48" fmla="*/ 30 w 162"/>
                <a:gd name="T49" fmla="*/ 44 h 118"/>
                <a:gd name="T50" fmla="*/ 20 w 162"/>
                <a:gd name="T51" fmla="*/ 66 h 118"/>
                <a:gd name="T52" fmla="*/ 18 w 162"/>
                <a:gd name="T53" fmla="*/ 78 h 118"/>
                <a:gd name="T54" fmla="*/ 26 w 162"/>
                <a:gd name="T55" fmla="*/ 106 h 118"/>
                <a:gd name="T56" fmla="*/ 26 w 162"/>
                <a:gd name="T57" fmla="*/ 110 h 118"/>
                <a:gd name="T58" fmla="*/ 24 w 162"/>
                <a:gd name="T59" fmla="*/ 116 h 118"/>
                <a:gd name="T60" fmla="*/ 22 w 162"/>
                <a:gd name="T61" fmla="*/ 118 h 118"/>
                <a:gd name="T62" fmla="*/ 18 w 162"/>
                <a:gd name="T6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118">
                  <a:moveTo>
                    <a:pt x="18" y="118"/>
                  </a:moveTo>
                  <a:lnTo>
                    <a:pt x="18" y="118"/>
                  </a:lnTo>
                  <a:lnTo>
                    <a:pt x="12" y="118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2" y="96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8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6" y="14"/>
                  </a:lnTo>
                  <a:lnTo>
                    <a:pt x="50" y="6"/>
                  </a:lnTo>
                  <a:lnTo>
                    <a:pt x="66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8" y="2"/>
                  </a:lnTo>
                  <a:lnTo>
                    <a:pt x="112" y="6"/>
                  </a:lnTo>
                  <a:lnTo>
                    <a:pt x="126" y="14"/>
                  </a:lnTo>
                  <a:lnTo>
                    <a:pt x="138" y="22"/>
                  </a:lnTo>
                  <a:lnTo>
                    <a:pt x="148" y="34"/>
                  </a:lnTo>
                  <a:lnTo>
                    <a:pt x="156" y="48"/>
                  </a:lnTo>
                  <a:lnTo>
                    <a:pt x="160" y="62"/>
                  </a:lnTo>
                  <a:lnTo>
                    <a:pt x="162" y="78"/>
                  </a:lnTo>
                  <a:lnTo>
                    <a:pt x="162" y="78"/>
                  </a:lnTo>
                  <a:lnTo>
                    <a:pt x="162" y="82"/>
                  </a:lnTo>
                  <a:lnTo>
                    <a:pt x="160" y="84"/>
                  </a:lnTo>
                  <a:lnTo>
                    <a:pt x="156" y="86"/>
                  </a:lnTo>
                  <a:lnTo>
                    <a:pt x="154" y="88"/>
                  </a:lnTo>
                  <a:lnTo>
                    <a:pt x="154" y="88"/>
                  </a:lnTo>
                  <a:lnTo>
                    <a:pt x="150" y="86"/>
                  </a:lnTo>
                  <a:lnTo>
                    <a:pt x="146" y="84"/>
                  </a:lnTo>
                  <a:lnTo>
                    <a:pt x="144" y="82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2" y="66"/>
                  </a:lnTo>
                  <a:lnTo>
                    <a:pt x="140" y="54"/>
                  </a:lnTo>
                  <a:lnTo>
                    <a:pt x="134" y="44"/>
                  </a:lnTo>
                  <a:lnTo>
                    <a:pt x="126" y="36"/>
                  </a:lnTo>
                  <a:lnTo>
                    <a:pt x="116" y="28"/>
                  </a:lnTo>
                  <a:lnTo>
                    <a:pt x="106" y="22"/>
                  </a:lnTo>
                  <a:lnTo>
                    <a:pt x="94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68" y="18"/>
                  </a:lnTo>
                  <a:lnTo>
                    <a:pt x="56" y="22"/>
                  </a:lnTo>
                  <a:lnTo>
                    <a:pt x="46" y="28"/>
                  </a:lnTo>
                  <a:lnTo>
                    <a:pt x="38" y="36"/>
                  </a:lnTo>
                  <a:lnTo>
                    <a:pt x="30" y="44"/>
                  </a:lnTo>
                  <a:lnTo>
                    <a:pt x="24" y="54"/>
                  </a:lnTo>
                  <a:lnTo>
                    <a:pt x="20" y="66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20" y="92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10"/>
                  </a:lnTo>
                  <a:lnTo>
                    <a:pt x="26" y="112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22" y="118"/>
                  </a:lnTo>
                  <a:lnTo>
                    <a:pt x="18" y="118"/>
                  </a:lnTo>
                  <a:lnTo>
                    <a:pt x="18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D6D5D39-F83F-A213-5226-658F71778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2" y="1062"/>
              <a:ext cx="66" cy="144"/>
            </a:xfrm>
            <a:custGeom>
              <a:avLst/>
              <a:gdLst>
                <a:gd name="T0" fmla="*/ 56 w 66"/>
                <a:gd name="T1" fmla="*/ 144 h 144"/>
                <a:gd name="T2" fmla="*/ 56 w 66"/>
                <a:gd name="T3" fmla="*/ 144 h 144"/>
                <a:gd name="T4" fmla="*/ 54 w 66"/>
                <a:gd name="T5" fmla="*/ 144 h 144"/>
                <a:gd name="T6" fmla="*/ 54 w 66"/>
                <a:gd name="T7" fmla="*/ 144 h 144"/>
                <a:gd name="T8" fmla="*/ 42 w 66"/>
                <a:gd name="T9" fmla="*/ 138 h 144"/>
                <a:gd name="T10" fmla="*/ 32 w 66"/>
                <a:gd name="T11" fmla="*/ 132 h 144"/>
                <a:gd name="T12" fmla="*/ 22 w 66"/>
                <a:gd name="T13" fmla="*/ 124 h 144"/>
                <a:gd name="T14" fmla="*/ 14 w 66"/>
                <a:gd name="T15" fmla="*/ 114 h 144"/>
                <a:gd name="T16" fmla="*/ 8 w 66"/>
                <a:gd name="T17" fmla="*/ 104 h 144"/>
                <a:gd name="T18" fmla="*/ 4 w 66"/>
                <a:gd name="T19" fmla="*/ 94 h 144"/>
                <a:gd name="T20" fmla="*/ 2 w 66"/>
                <a:gd name="T21" fmla="*/ 82 h 144"/>
                <a:gd name="T22" fmla="*/ 0 w 66"/>
                <a:gd name="T23" fmla="*/ 70 h 144"/>
                <a:gd name="T24" fmla="*/ 0 w 66"/>
                <a:gd name="T25" fmla="*/ 70 h 144"/>
                <a:gd name="T26" fmla="*/ 0 w 66"/>
                <a:gd name="T27" fmla="*/ 60 h 144"/>
                <a:gd name="T28" fmla="*/ 2 w 66"/>
                <a:gd name="T29" fmla="*/ 50 h 144"/>
                <a:gd name="T30" fmla="*/ 6 w 66"/>
                <a:gd name="T31" fmla="*/ 40 h 144"/>
                <a:gd name="T32" fmla="*/ 10 w 66"/>
                <a:gd name="T33" fmla="*/ 30 h 144"/>
                <a:gd name="T34" fmla="*/ 16 w 66"/>
                <a:gd name="T35" fmla="*/ 22 h 144"/>
                <a:gd name="T36" fmla="*/ 24 w 66"/>
                <a:gd name="T37" fmla="*/ 14 h 144"/>
                <a:gd name="T38" fmla="*/ 32 w 66"/>
                <a:gd name="T39" fmla="*/ 8 h 144"/>
                <a:gd name="T40" fmla="*/ 40 w 66"/>
                <a:gd name="T41" fmla="*/ 2 h 144"/>
                <a:gd name="T42" fmla="*/ 40 w 66"/>
                <a:gd name="T43" fmla="*/ 2 h 144"/>
                <a:gd name="T44" fmla="*/ 44 w 66"/>
                <a:gd name="T45" fmla="*/ 0 h 144"/>
                <a:gd name="T46" fmla="*/ 48 w 66"/>
                <a:gd name="T47" fmla="*/ 2 h 144"/>
                <a:gd name="T48" fmla="*/ 50 w 66"/>
                <a:gd name="T49" fmla="*/ 2 h 144"/>
                <a:gd name="T50" fmla="*/ 52 w 66"/>
                <a:gd name="T51" fmla="*/ 6 h 144"/>
                <a:gd name="T52" fmla="*/ 52 w 66"/>
                <a:gd name="T53" fmla="*/ 6 h 144"/>
                <a:gd name="T54" fmla="*/ 54 w 66"/>
                <a:gd name="T55" fmla="*/ 8 h 144"/>
                <a:gd name="T56" fmla="*/ 54 w 66"/>
                <a:gd name="T57" fmla="*/ 12 h 144"/>
                <a:gd name="T58" fmla="*/ 52 w 66"/>
                <a:gd name="T59" fmla="*/ 16 h 144"/>
                <a:gd name="T60" fmla="*/ 50 w 66"/>
                <a:gd name="T61" fmla="*/ 18 h 144"/>
                <a:gd name="T62" fmla="*/ 50 w 66"/>
                <a:gd name="T63" fmla="*/ 18 h 144"/>
                <a:gd name="T64" fmla="*/ 36 w 66"/>
                <a:gd name="T65" fmla="*/ 28 h 144"/>
                <a:gd name="T66" fmla="*/ 26 w 66"/>
                <a:gd name="T67" fmla="*/ 40 h 144"/>
                <a:gd name="T68" fmla="*/ 20 w 66"/>
                <a:gd name="T69" fmla="*/ 54 h 144"/>
                <a:gd name="T70" fmla="*/ 18 w 66"/>
                <a:gd name="T71" fmla="*/ 70 h 144"/>
                <a:gd name="T72" fmla="*/ 18 w 66"/>
                <a:gd name="T73" fmla="*/ 70 h 144"/>
                <a:gd name="T74" fmla="*/ 18 w 66"/>
                <a:gd name="T75" fmla="*/ 80 h 144"/>
                <a:gd name="T76" fmla="*/ 22 w 66"/>
                <a:gd name="T77" fmla="*/ 88 h 144"/>
                <a:gd name="T78" fmla="*/ 24 w 66"/>
                <a:gd name="T79" fmla="*/ 96 h 144"/>
                <a:gd name="T80" fmla="*/ 30 w 66"/>
                <a:gd name="T81" fmla="*/ 104 h 144"/>
                <a:gd name="T82" fmla="*/ 36 w 66"/>
                <a:gd name="T83" fmla="*/ 112 h 144"/>
                <a:gd name="T84" fmla="*/ 42 w 66"/>
                <a:gd name="T85" fmla="*/ 118 h 144"/>
                <a:gd name="T86" fmla="*/ 50 w 66"/>
                <a:gd name="T87" fmla="*/ 122 h 144"/>
                <a:gd name="T88" fmla="*/ 60 w 66"/>
                <a:gd name="T89" fmla="*/ 126 h 144"/>
                <a:gd name="T90" fmla="*/ 60 w 66"/>
                <a:gd name="T91" fmla="*/ 126 h 144"/>
                <a:gd name="T92" fmla="*/ 62 w 66"/>
                <a:gd name="T93" fmla="*/ 128 h 144"/>
                <a:gd name="T94" fmla="*/ 64 w 66"/>
                <a:gd name="T95" fmla="*/ 132 h 144"/>
                <a:gd name="T96" fmla="*/ 66 w 66"/>
                <a:gd name="T97" fmla="*/ 134 h 144"/>
                <a:gd name="T98" fmla="*/ 64 w 66"/>
                <a:gd name="T99" fmla="*/ 138 h 144"/>
                <a:gd name="T100" fmla="*/ 64 w 66"/>
                <a:gd name="T101" fmla="*/ 138 h 144"/>
                <a:gd name="T102" fmla="*/ 62 w 66"/>
                <a:gd name="T103" fmla="*/ 142 h 144"/>
                <a:gd name="T104" fmla="*/ 56 w 66"/>
                <a:gd name="T105" fmla="*/ 144 h 144"/>
                <a:gd name="T106" fmla="*/ 56 w 66"/>
                <a:gd name="T10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" h="144">
                  <a:moveTo>
                    <a:pt x="56" y="144"/>
                  </a:moveTo>
                  <a:lnTo>
                    <a:pt x="56" y="144"/>
                  </a:lnTo>
                  <a:lnTo>
                    <a:pt x="54" y="144"/>
                  </a:lnTo>
                  <a:lnTo>
                    <a:pt x="54" y="144"/>
                  </a:lnTo>
                  <a:lnTo>
                    <a:pt x="42" y="138"/>
                  </a:lnTo>
                  <a:lnTo>
                    <a:pt x="32" y="132"/>
                  </a:lnTo>
                  <a:lnTo>
                    <a:pt x="22" y="124"/>
                  </a:lnTo>
                  <a:lnTo>
                    <a:pt x="14" y="114"/>
                  </a:lnTo>
                  <a:lnTo>
                    <a:pt x="8" y="104"/>
                  </a:lnTo>
                  <a:lnTo>
                    <a:pt x="4" y="94"/>
                  </a:lnTo>
                  <a:lnTo>
                    <a:pt x="2" y="82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0"/>
                  </a:lnTo>
                  <a:lnTo>
                    <a:pt x="2" y="50"/>
                  </a:lnTo>
                  <a:lnTo>
                    <a:pt x="6" y="40"/>
                  </a:lnTo>
                  <a:lnTo>
                    <a:pt x="10" y="30"/>
                  </a:lnTo>
                  <a:lnTo>
                    <a:pt x="16" y="22"/>
                  </a:lnTo>
                  <a:lnTo>
                    <a:pt x="24" y="14"/>
                  </a:lnTo>
                  <a:lnTo>
                    <a:pt x="32" y="8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4" y="8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36" y="28"/>
                  </a:lnTo>
                  <a:lnTo>
                    <a:pt x="26" y="40"/>
                  </a:lnTo>
                  <a:lnTo>
                    <a:pt x="20" y="54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18" y="80"/>
                  </a:lnTo>
                  <a:lnTo>
                    <a:pt x="22" y="88"/>
                  </a:lnTo>
                  <a:lnTo>
                    <a:pt x="24" y="96"/>
                  </a:lnTo>
                  <a:lnTo>
                    <a:pt x="30" y="104"/>
                  </a:lnTo>
                  <a:lnTo>
                    <a:pt x="36" y="112"/>
                  </a:lnTo>
                  <a:lnTo>
                    <a:pt x="42" y="118"/>
                  </a:lnTo>
                  <a:lnTo>
                    <a:pt x="50" y="122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2" y="128"/>
                  </a:lnTo>
                  <a:lnTo>
                    <a:pt x="64" y="132"/>
                  </a:lnTo>
                  <a:lnTo>
                    <a:pt x="66" y="134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2" y="142"/>
                  </a:lnTo>
                  <a:lnTo>
                    <a:pt x="56" y="144"/>
                  </a:lnTo>
                  <a:lnTo>
                    <a:pt x="5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7A6E85F4-C4BC-037A-ECA2-EA2E52D37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8" y="1184"/>
              <a:ext cx="140" cy="122"/>
            </a:xfrm>
            <a:custGeom>
              <a:avLst/>
              <a:gdLst>
                <a:gd name="T0" fmla="*/ 70 w 140"/>
                <a:gd name="T1" fmla="*/ 122 h 122"/>
                <a:gd name="T2" fmla="*/ 44 w 140"/>
                <a:gd name="T3" fmla="*/ 116 h 122"/>
                <a:gd name="T4" fmla="*/ 20 w 140"/>
                <a:gd name="T5" fmla="*/ 102 h 122"/>
                <a:gd name="T6" fmla="*/ 6 w 140"/>
                <a:gd name="T7" fmla="*/ 80 h 122"/>
                <a:gd name="T8" fmla="*/ 0 w 140"/>
                <a:gd name="T9" fmla="*/ 54 h 122"/>
                <a:gd name="T10" fmla="*/ 2 w 140"/>
                <a:gd name="T11" fmla="*/ 40 h 122"/>
                <a:gd name="T12" fmla="*/ 16 w 140"/>
                <a:gd name="T13" fmla="*/ 12 h 122"/>
                <a:gd name="T14" fmla="*/ 26 w 140"/>
                <a:gd name="T15" fmla="*/ 2 h 122"/>
                <a:gd name="T16" fmla="*/ 34 w 140"/>
                <a:gd name="T17" fmla="*/ 0 h 122"/>
                <a:gd name="T18" fmla="*/ 40 w 140"/>
                <a:gd name="T19" fmla="*/ 2 h 122"/>
                <a:gd name="T20" fmla="*/ 42 w 140"/>
                <a:gd name="T21" fmla="*/ 6 h 122"/>
                <a:gd name="T22" fmla="*/ 40 w 140"/>
                <a:gd name="T23" fmla="*/ 12 h 122"/>
                <a:gd name="T24" fmla="*/ 38 w 140"/>
                <a:gd name="T25" fmla="*/ 16 h 122"/>
                <a:gd name="T26" fmla="*/ 24 w 140"/>
                <a:gd name="T27" fmla="*/ 32 h 122"/>
                <a:gd name="T28" fmla="*/ 18 w 140"/>
                <a:gd name="T29" fmla="*/ 54 h 122"/>
                <a:gd name="T30" fmla="*/ 20 w 140"/>
                <a:gd name="T31" fmla="*/ 64 h 122"/>
                <a:gd name="T32" fmla="*/ 28 w 140"/>
                <a:gd name="T33" fmla="*/ 82 h 122"/>
                <a:gd name="T34" fmla="*/ 42 w 140"/>
                <a:gd name="T35" fmla="*/ 96 h 122"/>
                <a:gd name="T36" fmla="*/ 60 w 140"/>
                <a:gd name="T37" fmla="*/ 104 h 122"/>
                <a:gd name="T38" fmla="*/ 70 w 140"/>
                <a:gd name="T39" fmla="*/ 104 h 122"/>
                <a:gd name="T40" fmla="*/ 90 w 140"/>
                <a:gd name="T41" fmla="*/ 100 h 122"/>
                <a:gd name="T42" fmla="*/ 106 w 140"/>
                <a:gd name="T43" fmla="*/ 90 h 122"/>
                <a:gd name="T44" fmla="*/ 118 w 140"/>
                <a:gd name="T45" fmla="*/ 74 h 122"/>
                <a:gd name="T46" fmla="*/ 122 w 140"/>
                <a:gd name="T47" fmla="*/ 54 h 122"/>
                <a:gd name="T48" fmla="*/ 122 w 140"/>
                <a:gd name="T49" fmla="*/ 50 h 122"/>
                <a:gd name="T50" fmla="*/ 128 w 140"/>
                <a:gd name="T51" fmla="*/ 46 h 122"/>
                <a:gd name="T52" fmla="*/ 132 w 140"/>
                <a:gd name="T53" fmla="*/ 46 h 122"/>
                <a:gd name="T54" fmla="*/ 138 w 140"/>
                <a:gd name="T55" fmla="*/ 48 h 122"/>
                <a:gd name="T56" fmla="*/ 140 w 140"/>
                <a:gd name="T57" fmla="*/ 54 h 122"/>
                <a:gd name="T58" fmla="*/ 138 w 140"/>
                <a:gd name="T59" fmla="*/ 68 h 122"/>
                <a:gd name="T60" fmla="*/ 128 w 140"/>
                <a:gd name="T61" fmla="*/ 92 h 122"/>
                <a:gd name="T62" fmla="*/ 110 w 140"/>
                <a:gd name="T63" fmla="*/ 110 h 122"/>
                <a:gd name="T64" fmla="*/ 84 w 140"/>
                <a:gd name="T65" fmla="*/ 120 h 122"/>
                <a:gd name="T66" fmla="*/ 70 w 140"/>
                <a:gd name="T6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0" h="122">
                  <a:moveTo>
                    <a:pt x="70" y="122"/>
                  </a:moveTo>
                  <a:lnTo>
                    <a:pt x="70" y="122"/>
                  </a:lnTo>
                  <a:lnTo>
                    <a:pt x="56" y="120"/>
                  </a:lnTo>
                  <a:lnTo>
                    <a:pt x="44" y="116"/>
                  </a:lnTo>
                  <a:lnTo>
                    <a:pt x="32" y="110"/>
                  </a:lnTo>
                  <a:lnTo>
                    <a:pt x="20" y="102"/>
                  </a:lnTo>
                  <a:lnTo>
                    <a:pt x="12" y="92"/>
                  </a:lnTo>
                  <a:lnTo>
                    <a:pt x="6" y="80"/>
                  </a:lnTo>
                  <a:lnTo>
                    <a:pt x="2" y="6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2" y="40"/>
                  </a:lnTo>
                  <a:lnTo>
                    <a:pt x="8" y="24"/>
                  </a:lnTo>
                  <a:lnTo>
                    <a:pt x="16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0" y="1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0" y="24"/>
                  </a:lnTo>
                  <a:lnTo>
                    <a:pt x="24" y="32"/>
                  </a:lnTo>
                  <a:lnTo>
                    <a:pt x="20" y="4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0" y="64"/>
                  </a:lnTo>
                  <a:lnTo>
                    <a:pt x="22" y="74"/>
                  </a:lnTo>
                  <a:lnTo>
                    <a:pt x="28" y="82"/>
                  </a:lnTo>
                  <a:lnTo>
                    <a:pt x="34" y="90"/>
                  </a:lnTo>
                  <a:lnTo>
                    <a:pt x="42" y="96"/>
                  </a:lnTo>
                  <a:lnTo>
                    <a:pt x="50" y="100"/>
                  </a:lnTo>
                  <a:lnTo>
                    <a:pt x="60" y="104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80" y="104"/>
                  </a:lnTo>
                  <a:lnTo>
                    <a:pt x="90" y="100"/>
                  </a:lnTo>
                  <a:lnTo>
                    <a:pt x="100" y="96"/>
                  </a:lnTo>
                  <a:lnTo>
                    <a:pt x="106" y="90"/>
                  </a:lnTo>
                  <a:lnTo>
                    <a:pt x="114" y="82"/>
                  </a:lnTo>
                  <a:lnTo>
                    <a:pt x="118" y="74"/>
                  </a:lnTo>
                  <a:lnTo>
                    <a:pt x="120" y="64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22" y="50"/>
                  </a:lnTo>
                  <a:lnTo>
                    <a:pt x="124" y="48"/>
                  </a:lnTo>
                  <a:lnTo>
                    <a:pt x="128" y="46"/>
                  </a:lnTo>
                  <a:lnTo>
                    <a:pt x="132" y="46"/>
                  </a:lnTo>
                  <a:lnTo>
                    <a:pt x="132" y="46"/>
                  </a:lnTo>
                  <a:lnTo>
                    <a:pt x="134" y="46"/>
                  </a:lnTo>
                  <a:lnTo>
                    <a:pt x="138" y="48"/>
                  </a:lnTo>
                  <a:lnTo>
                    <a:pt x="140" y="50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38" y="68"/>
                  </a:lnTo>
                  <a:lnTo>
                    <a:pt x="134" y="80"/>
                  </a:lnTo>
                  <a:lnTo>
                    <a:pt x="128" y="92"/>
                  </a:lnTo>
                  <a:lnTo>
                    <a:pt x="120" y="102"/>
                  </a:lnTo>
                  <a:lnTo>
                    <a:pt x="110" y="110"/>
                  </a:lnTo>
                  <a:lnTo>
                    <a:pt x="98" y="116"/>
                  </a:lnTo>
                  <a:lnTo>
                    <a:pt x="84" y="120"/>
                  </a:lnTo>
                  <a:lnTo>
                    <a:pt x="70" y="122"/>
                  </a:lnTo>
                  <a:lnTo>
                    <a:pt x="7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F95BF7AA-948B-04F8-C8D0-1FA3F11C5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180"/>
              <a:ext cx="68" cy="68"/>
            </a:xfrm>
            <a:custGeom>
              <a:avLst/>
              <a:gdLst>
                <a:gd name="T0" fmla="*/ 60 w 68"/>
                <a:gd name="T1" fmla="*/ 68 h 68"/>
                <a:gd name="T2" fmla="*/ 60 w 68"/>
                <a:gd name="T3" fmla="*/ 68 h 68"/>
                <a:gd name="T4" fmla="*/ 48 w 68"/>
                <a:gd name="T5" fmla="*/ 66 h 68"/>
                <a:gd name="T6" fmla="*/ 36 w 68"/>
                <a:gd name="T7" fmla="*/ 62 h 68"/>
                <a:gd name="T8" fmla="*/ 26 w 68"/>
                <a:gd name="T9" fmla="*/ 58 h 68"/>
                <a:gd name="T10" fmla="*/ 18 w 68"/>
                <a:gd name="T11" fmla="*/ 50 h 68"/>
                <a:gd name="T12" fmla="*/ 10 w 68"/>
                <a:gd name="T13" fmla="*/ 42 h 68"/>
                <a:gd name="T14" fmla="*/ 4 w 68"/>
                <a:gd name="T15" fmla="*/ 32 h 68"/>
                <a:gd name="T16" fmla="*/ 2 w 68"/>
                <a:gd name="T17" fmla="*/ 22 h 68"/>
                <a:gd name="T18" fmla="*/ 0 w 68"/>
                <a:gd name="T19" fmla="*/ 10 h 68"/>
                <a:gd name="T20" fmla="*/ 0 w 68"/>
                <a:gd name="T21" fmla="*/ 10 h 68"/>
                <a:gd name="T22" fmla="*/ 0 w 68"/>
                <a:gd name="T23" fmla="*/ 6 h 68"/>
                <a:gd name="T24" fmla="*/ 2 w 68"/>
                <a:gd name="T25" fmla="*/ 4 h 68"/>
                <a:gd name="T26" fmla="*/ 6 w 68"/>
                <a:gd name="T27" fmla="*/ 2 h 68"/>
                <a:gd name="T28" fmla="*/ 8 w 68"/>
                <a:gd name="T29" fmla="*/ 0 h 68"/>
                <a:gd name="T30" fmla="*/ 8 w 68"/>
                <a:gd name="T31" fmla="*/ 0 h 68"/>
                <a:gd name="T32" fmla="*/ 12 w 68"/>
                <a:gd name="T33" fmla="*/ 2 h 68"/>
                <a:gd name="T34" fmla="*/ 16 w 68"/>
                <a:gd name="T35" fmla="*/ 4 h 68"/>
                <a:gd name="T36" fmla="*/ 18 w 68"/>
                <a:gd name="T37" fmla="*/ 6 h 68"/>
                <a:gd name="T38" fmla="*/ 18 w 68"/>
                <a:gd name="T39" fmla="*/ 10 h 68"/>
                <a:gd name="T40" fmla="*/ 18 w 68"/>
                <a:gd name="T41" fmla="*/ 10 h 68"/>
                <a:gd name="T42" fmla="*/ 18 w 68"/>
                <a:gd name="T43" fmla="*/ 18 h 68"/>
                <a:gd name="T44" fmla="*/ 22 w 68"/>
                <a:gd name="T45" fmla="*/ 26 h 68"/>
                <a:gd name="T46" fmla="*/ 24 w 68"/>
                <a:gd name="T47" fmla="*/ 32 h 68"/>
                <a:gd name="T48" fmla="*/ 30 w 68"/>
                <a:gd name="T49" fmla="*/ 38 h 68"/>
                <a:gd name="T50" fmla="*/ 36 w 68"/>
                <a:gd name="T51" fmla="*/ 42 h 68"/>
                <a:gd name="T52" fmla="*/ 44 w 68"/>
                <a:gd name="T53" fmla="*/ 46 h 68"/>
                <a:gd name="T54" fmla="*/ 50 w 68"/>
                <a:gd name="T55" fmla="*/ 48 h 68"/>
                <a:gd name="T56" fmla="*/ 60 w 68"/>
                <a:gd name="T57" fmla="*/ 50 h 68"/>
                <a:gd name="T58" fmla="*/ 60 w 68"/>
                <a:gd name="T59" fmla="*/ 50 h 68"/>
                <a:gd name="T60" fmla="*/ 62 w 68"/>
                <a:gd name="T61" fmla="*/ 50 h 68"/>
                <a:gd name="T62" fmla="*/ 66 w 68"/>
                <a:gd name="T63" fmla="*/ 52 h 68"/>
                <a:gd name="T64" fmla="*/ 68 w 68"/>
                <a:gd name="T65" fmla="*/ 54 h 68"/>
                <a:gd name="T66" fmla="*/ 68 w 68"/>
                <a:gd name="T67" fmla="*/ 58 h 68"/>
                <a:gd name="T68" fmla="*/ 68 w 68"/>
                <a:gd name="T69" fmla="*/ 58 h 68"/>
                <a:gd name="T70" fmla="*/ 68 w 68"/>
                <a:gd name="T71" fmla="*/ 62 h 68"/>
                <a:gd name="T72" fmla="*/ 66 w 68"/>
                <a:gd name="T73" fmla="*/ 64 h 68"/>
                <a:gd name="T74" fmla="*/ 62 w 68"/>
                <a:gd name="T75" fmla="*/ 66 h 68"/>
                <a:gd name="T76" fmla="*/ 60 w 68"/>
                <a:gd name="T77" fmla="*/ 68 h 68"/>
                <a:gd name="T78" fmla="*/ 60 w 68"/>
                <a:gd name="T7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8" h="68">
                  <a:moveTo>
                    <a:pt x="60" y="68"/>
                  </a:moveTo>
                  <a:lnTo>
                    <a:pt x="60" y="68"/>
                  </a:lnTo>
                  <a:lnTo>
                    <a:pt x="48" y="66"/>
                  </a:lnTo>
                  <a:lnTo>
                    <a:pt x="36" y="62"/>
                  </a:lnTo>
                  <a:lnTo>
                    <a:pt x="26" y="58"/>
                  </a:lnTo>
                  <a:lnTo>
                    <a:pt x="18" y="50"/>
                  </a:lnTo>
                  <a:lnTo>
                    <a:pt x="10" y="42"/>
                  </a:lnTo>
                  <a:lnTo>
                    <a:pt x="4" y="32"/>
                  </a:lnTo>
                  <a:lnTo>
                    <a:pt x="2" y="2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8"/>
                  </a:lnTo>
                  <a:lnTo>
                    <a:pt x="22" y="26"/>
                  </a:lnTo>
                  <a:lnTo>
                    <a:pt x="24" y="32"/>
                  </a:lnTo>
                  <a:lnTo>
                    <a:pt x="30" y="38"/>
                  </a:lnTo>
                  <a:lnTo>
                    <a:pt x="36" y="42"/>
                  </a:lnTo>
                  <a:lnTo>
                    <a:pt x="44" y="46"/>
                  </a:lnTo>
                  <a:lnTo>
                    <a:pt x="50" y="48"/>
                  </a:lnTo>
                  <a:lnTo>
                    <a:pt x="60" y="50"/>
                  </a:lnTo>
                  <a:lnTo>
                    <a:pt x="60" y="50"/>
                  </a:lnTo>
                  <a:lnTo>
                    <a:pt x="62" y="50"/>
                  </a:lnTo>
                  <a:lnTo>
                    <a:pt x="66" y="52"/>
                  </a:lnTo>
                  <a:lnTo>
                    <a:pt x="68" y="54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8" y="62"/>
                  </a:lnTo>
                  <a:lnTo>
                    <a:pt x="66" y="64"/>
                  </a:lnTo>
                  <a:lnTo>
                    <a:pt x="62" y="66"/>
                  </a:lnTo>
                  <a:lnTo>
                    <a:pt x="60" y="68"/>
                  </a:lnTo>
                  <a:lnTo>
                    <a:pt x="6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D3C1B03E-C324-879D-AD72-E6405BDD0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" y="996"/>
              <a:ext cx="68" cy="110"/>
            </a:xfrm>
            <a:custGeom>
              <a:avLst/>
              <a:gdLst>
                <a:gd name="T0" fmla="*/ 14 w 68"/>
                <a:gd name="T1" fmla="*/ 110 h 110"/>
                <a:gd name="T2" fmla="*/ 14 w 68"/>
                <a:gd name="T3" fmla="*/ 110 h 110"/>
                <a:gd name="T4" fmla="*/ 10 w 68"/>
                <a:gd name="T5" fmla="*/ 108 h 110"/>
                <a:gd name="T6" fmla="*/ 6 w 68"/>
                <a:gd name="T7" fmla="*/ 104 h 110"/>
                <a:gd name="T8" fmla="*/ 6 w 68"/>
                <a:gd name="T9" fmla="*/ 104 h 110"/>
                <a:gd name="T10" fmla="*/ 2 w 68"/>
                <a:gd name="T11" fmla="*/ 90 h 110"/>
                <a:gd name="T12" fmla="*/ 0 w 68"/>
                <a:gd name="T13" fmla="*/ 76 h 110"/>
                <a:gd name="T14" fmla="*/ 0 w 68"/>
                <a:gd name="T15" fmla="*/ 76 h 110"/>
                <a:gd name="T16" fmla="*/ 2 w 68"/>
                <a:gd name="T17" fmla="*/ 64 h 110"/>
                <a:gd name="T18" fmla="*/ 4 w 68"/>
                <a:gd name="T19" fmla="*/ 50 h 110"/>
                <a:gd name="T20" fmla="*/ 10 w 68"/>
                <a:gd name="T21" fmla="*/ 40 h 110"/>
                <a:gd name="T22" fmla="*/ 16 w 68"/>
                <a:gd name="T23" fmla="*/ 30 h 110"/>
                <a:gd name="T24" fmla="*/ 24 w 68"/>
                <a:gd name="T25" fmla="*/ 20 h 110"/>
                <a:gd name="T26" fmla="*/ 34 w 68"/>
                <a:gd name="T27" fmla="*/ 12 h 110"/>
                <a:gd name="T28" fmla="*/ 44 w 68"/>
                <a:gd name="T29" fmla="*/ 6 h 110"/>
                <a:gd name="T30" fmla="*/ 58 w 68"/>
                <a:gd name="T31" fmla="*/ 0 h 110"/>
                <a:gd name="T32" fmla="*/ 58 w 68"/>
                <a:gd name="T33" fmla="*/ 0 h 110"/>
                <a:gd name="T34" fmla="*/ 60 w 68"/>
                <a:gd name="T35" fmla="*/ 0 h 110"/>
                <a:gd name="T36" fmla="*/ 64 w 68"/>
                <a:gd name="T37" fmla="*/ 2 h 110"/>
                <a:gd name="T38" fmla="*/ 66 w 68"/>
                <a:gd name="T39" fmla="*/ 4 h 110"/>
                <a:gd name="T40" fmla="*/ 68 w 68"/>
                <a:gd name="T41" fmla="*/ 6 h 110"/>
                <a:gd name="T42" fmla="*/ 68 w 68"/>
                <a:gd name="T43" fmla="*/ 6 h 110"/>
                <a:gd name="T44" fmla="*/ 68 w 68"/>
                <a:gd name="T45" fmla="*/ 10 h 110"/>
                <a:gd name="T46" fmla="*/ 68 w 68"/>
                <a:gd name="T47" fmla="*/ 14 h 110"/>
                <a:gd name="T48" fmla="*/ 66 w 68"/>
                <a:gd name="T49" fmla="*/ 16 h 110"/>
                <a:gd name="T50" fmla="*/ 62 w 68"/>
                <a:gd name="T51" fmla="*/ 18 h 110"/>
                <a:gd name="T52" fmla="*/ 62 w 68"/>
                <a:gd name="T53" fmla="*/ 18 h 110"/>
                <a:gd name="T54" fmla="*/ 54 w 68"/>
                <a:gd name="T55" fmla="*/ 22 h 110"/>
                <a:gd name="T56" fmla="*/ 44 w 68"/>
                <a:gd name="T57" fmla="*/ 26 h 110"/>
                <a:gd name="T58" fmla="*/ 38 w 68"/>
                <a:gd name="T59" fmla="*/ 32 h 110"/>
                <a:gd name="T60" fmla="*/ 30 w 68"/>
                <a:gd name="T61" fmla="*/ 40 h 110"/>
                <a:gd name="T62" fmla="*/ 26 w 68"/>
                <a:gd name="T63" fmla="*/ 48 h 110"/>
                <a:gd name="T64" fmla="*/ 22 w 68"/>
                <a:gd name="T65" fmla="*/ 56 h 110"/>
                <a:gd name="T66" fmla="*/ 20 w 68"/>
                <a:gd name="T67" fmla="*/ 66 h 110"/>
                <a:gd name="T68" fmla="*/ 18 w 68"/>
                <a:gd name="T69" fmla="*/ 76 h 110"/>
                <a:gd name="T70" fmla="*/ 18 w 68"/>
                <a:gd name="T71" fmla="*/ 76 h 110"/>
                <a:gd name="T72" fmla="*/ 20 w 68"/>
                <a:gd name="T73" fmla="*/ 86 h 110"/>
                <a:gd name="T74" fmla="*/ 24 w 68"/>
                <a:gd name="T75" fmla="*/ 98 h 110"/>
                <a:gd name="T76" fmla="*/ 24 w 68"/>
                <a:gd name="T77" fmla="*/ 98 h 110"/>
                <a:gd name="T78" fmla="*/ 24 w 68"/>
                <a:gd name="T79" fmla="*/ 102 h 110"/>
                <a:gd name="T80" fmla="*/ 22 w 68"/>
                <a:gd name="T81" fmla="*/ 104 h 110"/>
                <a:gd name="T82" fmla="*/ 22 w 68"/>
                <a:gd name="T83" fmla="*/ 108 h 110"/>
                <a:gd name="T84" fmla="*/ 18 w 68"/>
                <a:gd name="T85" fmla="*/ 110 h 110"/>
                <a:gd name="T86" fmla="*/ 18 w 68"/>
                <a:gd name="T87" fmla="*/ 110 h 110"/>
                <a:gd name="T88" fmla="*/ 14 w 68"/>
                <a:gd name="T89" fmla="*/ 110 h 110"/>
                <a:gd name="T90" fmla="*/ 14 w 68"/>
                <a:gd name="T9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" h="110">
                  <a:moveTo>
                    <a:pt x="14" y="110"/>
                  </a:moveTo>
                  <a:lnTo>
                    <a:pt x="14" y="110"/>
                  </a:lnTo>
                  <a:lnTo>
                    <a:pt x="10" y="108"/>
                  </a:lnTo>
                  <a:lnTo>
                    <a:pt x="6" y="104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64"/>
                  </a:lnTo>
                  <a:lnTo>
                    <a:pt x="4" y="50"/>
                  </a:lnTo>
                  <a:lnTo>
                    <a:pt x="10" y="40"/>
                  </a:lnTo>
                  <a:lnTo>
                    <a:pt x="16" y="30"/>
                  </a:lnTo>
                  <a:lnTo>
                    <a:pt x="24" y="20"/>
                  </a:lnTo>
                  <a:lnTo>
                    <a:pt x="34" y="12"/>
                  </a:lnTo>
                  <a:lnTo>
                    <a:pt x="44" y="6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66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54" y="22"/>
                  </a:lnTo>
                  <a:lnTo>
                    <a:pt x="44" y="26"/>
                  </a:lnTo>
                  <a:lnTo>
                    <a:pt x="38" y="32"/>
                  </a:lnTo>
                  <a:lnTo>
                    <a:pt x="30" y="40"/>
                  </a:lnTo>
                  <a:lnTo>
                    <a:pt x="26" y="48"/>
                  </a:lnTo>
                  <a:lnTo>
                    <a:pt x="22" y="56"/>
                  </a:lnTo>
                  <a:lnTo>
                    <a:pt x="20" y="66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20" y="86"/>
                  </a:lnTo>
                  <a:lnTo>
                    <a:pt x="24" y="98"/>
                  </a:lnTo>
                  <a:lnTo>
                    <a:pt x="24" y="98"/>
                  </a:lnTo>
                  <a:lnTo>
                    <a:pt x="24" y="102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4" y="110"/>
                  </a:lnTo>
                  <a:lnTo>
                    <a:pt x="14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34">
              <a:extLst>
                <a:ext uri="{FF2B5EF4-FFF2-40B4-BE49-F238E27FC236}">
                  <a16:creationId xmlns:a16="http://schemas.microsoft.com/office/drawing/2014/main" id="{01AA07F5-0755-82B5-781D-435025B46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0" y="1008"/>
              <a:ext cx="18" cy="2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15DCE8FB-D94E-5800-5960-42CB58A3F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" y="974"/>
              <a:ext cx="68" cy="66"/>
            </a:xfrm>
            <a:custGeom>
              <a:avLst/>
              <a:gdLst>
                <a:gd name="T0" fmla="*/ 56 w 68"/>
                <a:gd name="T1" fmla="*/ 66 h 66"/>
                <a:gd name="T2" fmla="*/ 56 w 68"/>
                <a:gd name="T3" fmla="*/ 66 h 66"/>
                <a:gd name="T4" fmla="*/ 52 w 68"/>
                <a:gd name="T5" fmla="*/ 66 h 66"/>
                <a:gd name="T6" fmla="*/ 52 w 68"/>
                <a:gd name="T7" fmla="*/ 66 h 66"/>
                <a:gd name="T8" fmla="*/ 48 w 68"/>
                <a:gd name="T9" fmla="*/ 64 h 66"/>
                <a:gd name="T10" fmla="*/ 48 w 68"/>
                <a:gd name="T11" fmla="*/ 60 h 66"/>
                <a:gd name="T12" fmla="*/ 48 w 68"/>
                <a:gd name="T13" fmla="*/ 56 h 66"/>
                <a:gd name="T14" fmla="*/ 48 w 68"/>
                <a:gd name="T15" fmla="*/ 54 h 66"/>
                <a:gd name="T16" fmla="*/ 48 w 68"/>
                <a:gd name="T17" fmla="*/ 54 h 66"/>
                <a:gd name="T18" fmla="*/ 50 w 68"/>
                <a:gd name="T19" fmla="*/ 46 h 66"/>
                <a:gd name="T20" fmla="*/ 50 w 68"/>
                <a:gd name="T21" fmla="*/ 38 h 66"/>
                <a:gd name="T22" fmla="*/ 48 w 68"/>
                <a:gd name="T23" fmla="*/ 32 h 66"/>
                <a:gd name="T24" fmla="*/ 44 w 68"/>
                <a:gd name="T25" fmla="*/ 24 h 66"/>
                <a:gd name="T26" fmla="*/ 44 w 68"/>
                <a:gd name="T27" fmla="*/ 24 h 66"/>
                <a:gd name="T28" fmla="*/ 38 w 68"/>
                <a:gd name="T29" fmla="*/ 20 h 66"/>
                <a:gd name="T30" fmla="*/ 30 w 68"/>
                <a:gd name="T31" fmla="*/ 18 h 66"/>
                <a:gd name="T32" fmla="*/ 22 w 68"/>
                <a:gd name="T33" fmla="*/ 18 h 66"/>
                <a:gd name="T34" fmla="*/ 14 w 68"/>
                <a:gd name="T35" fmla="*/ 20 h 66"/>
                <a:gd name="T36" fmla="*/ 14 w 68"/>
                <a:gd name="T37" fmla="*/ 20 h 66"/>
                <a:gd name="T38" fmla="*/ 10 w 68"/>
                <a:gd name="T39" fmla="*/ 22 h 66"/>
                <a:gd name="T40" fmla="*/ 6 w 68"/>
                <a:gd name="T41" fmla="*/ 20 h 66"/>
                <a:gd name="T42" fmla="*/ 4 w 68"/>
                <a:gd name="T43" fmla="*/ 20 h 66"/>
                <a:gd name="T44" fmla="*/ 2 w 68"/>
                <a:gd name="T45" fmla="*/ 16 h 66"/>
                <a:gd name="T46" fmla="*/ 2 w 68"/>
                <a:gd name="T47" fmla="*/ 16 h 66"/>
                <a:gd name="T48" fmla="*/ 0 w 68"/>
                <a:gd name="T49" fmla="*/ 14 h 66"/>
                <a:gd name="T50" fmla="*/ 2 w 68"/>
                <a:gd name="T51" fmla="*/ 10 h 66"/>
                <a:gd name="T52" fmla="*/ 2 w 68"/>
                <a:gd name="T53" fmla="*/ 6 h 66"/>
                <a:gd name="T54" fmla="*/ 6 w 68"/>
                <a:gd name="T55" fmla="*/ 4 h 66"/>
                <a:gd name="T56" fmla="*/ 6 w 68"/>
                <a:gd name="T57" fmla="*/ 4 h 66"/>
                <a:gd name="T58" fmla="*/ 18 w 68"/>
                <a:gd name="T59" fmla="*/ 0 h 66"/>
                <a:gd name="T60" fmla="*/ 32 w 68"/>
                <a:gd name="T61" fmla="*/ 0 h 66"/>
                <a:gd name="T62" fmla="*/ 46 w 68"/>
                <a:gd name="T63" fmla="*/ 4 h 66"/>
                <a:gd name="T64" fmla="*/ 56 w 68"/>
                <a:gd name="T65" fmla="*/ 12 h 66"/>
                <a:gd name="T66" fmla="*/ 56 w 68"/>
                <a:gd name="T67" fmla="*/ 12 h 66"/>
                <a:gd name="T68" fmla="*/ 64 w 68"/>
                <a:gd name="T69" fmla="*/ 24 h 66"/>
                <a:gd name="T70" fmla="*/ 68 w 68"/>
                <a:gd name="T71" fmla="*/ 36 h 66"/>
                <a:gd name="T72" fmla="*/ 68 w 68"/>
                <a:gd name="T73" fmla="*/ 50 h 66"/>
                <a:gd name="T74" fmla="*/ 64 w 68"/>
                <a:gd name="T75" fmla="*/ 62 h 66"/>
                <a:gd name="T76" fmla="*/ 64 w 68"/>
                <a:gd name="T77" fmla="*/ 62 h 66"/>
                <a:gd name="T78" fmla="*/ 60 w 68"/>
                <a:gd name="T79" fmla="*/ 66 h 66"/>
                <a:gd name="T80" fmla="*/ 56 w 68"/>
                <a:gd name="T81" fmla="*/ 66 h 66"/>
                <a:gd name="T82" fmla="*/ 56 w 68"/>
                <a:gd name="T8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8" h="66">
                  <a:moveTo>
                    <a:pt x="56" y="66"/>
                  </a:moveTo>
                  <a:lnTo>
                    <a:pt x="56" y="66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48" y="64"/>
                  </a:lnTo>
                  <a:lnTo>
                    <a:pt x="48" y="60"/>
                  </a:lnTo>
                  <a:lnTo>
                    <a:pt x="48" y="56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50" y="46"/>
                  </a:lnTo>
                  <a:lnTo>
                    <a:pt x="50" y="38"/>
                  </a:lnTo>
                  <a:lnTo>
                    <a:pt x="48" y="32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38" y="20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18" y="0"/>
                  </a:lnTo>
                  <a:lnTo>
                    <a:pt x="32" y="0"/>
                  </a:lnTo>
                  <a:lnTo>
                    <a:pt x="46" y="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64" y="24"/>
                  </a:lnTo>
                  <a:lnTo>
                    <a:pt x="68" y="36"/>
                  </a:lnTo>
                  <a:lnTo>
                    <a:pt x="68" y="50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6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5B809364-7021-7222-8351-442CD4AE0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" y="1050"/>
              <a:ext cx="68" cy="66"/>
            </a:xfrm>
            <a:custGeom>
              <a:avLst/>
              <a:gdLst>
                <a:gd name="T0" fmla="*/ 12 w 68"/>
                <a:gd name="T1" fmla="*/ 66 h 66"/>
                <a:gd name="T2" fmla="*/ 12 w 68"/>
                <a:gd name="T3" fmla="*/ 66 h 66"/>
                <a:gd name="T4" fmla="*/ 8 w 68"/>
                <a:gd name="T5" fmla="*/ 66 h 66"/>
                <a:gd name="T6" fmla="*/ 4 w 68"/>
                <a:gd name="T7" fmla="*/ 62 h 66"/>
                <a:gd name="T8" fmla="*/ 4 w 68"/>
                <a:gd name="T9" fmla="*/ 62 h 66"/>
                <a:gd name="T10" fmla="*/ 0 w 68"/>
                <a:gd name="T11" fmla="*/ 48 h 66"/>
                <a:gd name="T12" fmla="*/ 0 w 68"/>
                <a:gd name="T13" fmla="*/ 36 h 66"/>
                <a:gd name="T14" fmla="*/ 4 w 68"/>
                <a:gd name="T15" fmla="*/ 22 h 66"/>
                <a:gd name="T16" fmla="*/ 12 w 68"/>
                <a:gd name="T17" fmla="*/ 12 h 66"/>
                <a:gd name="T18" fmla="*/ 12 w 68"/>
                <a:gd name="T19" fmla="*/ 12 h 66"/>
                <a:gd name="T20" fmla="*/ 24 w 68"/>
                <a:gd name="T21" fmla="*/ 4 h 66"/>
                <a:gd name="T22" fmla="*/ 36 w 68"/>
                <a:gd name="T23" fmla="*/ 0 h 66"/>
                <a:gd name="T24" fmla="*/ 50 w 68"/>
                <a:gd name="T25" fmla="*/ 0 h 66"/>
                <a:gd name="T26" fmla="*/ 64 w 68"/>
                <a:gd name="T27" fmla="*/ 4 h 66"/>
                <a:gd name="T28" fmla="*/ 64 w 68"/>
                <a:gd name="T29" fmla="*/ 4 h 66"/>
                <a:gd name="T30" fmla="*/ 66 w 68"/>
                <a:gd name="T31" fmla="*/ 6 h 66"/>
                <a:gd name="T32" fmla="*/ 68 w 68"/>
                <a:gd name="T33" fmla="*/ 10 h 66"/>
                <a:gd name="T34" fmla="*/ 68 w 68"/>
                <a:gd name="T35" fmla="*/ 14 h 66"/>
                <a:gd name="T36" fmla="*/ 66 w 68"/>
                <a:gd name="T37" fmla="*/ 16 h 66"/>
                <a:gd name="T38" fmla="*/ 66 w 68"/>
                <a:gd name="T39" fmla="*/ 16 h 66"/>
                <a:gd name="T40" fmla="*/ 64 w 68"/>
                <a:gd name="T41" fmla="*/ 20 h 66"/>
                <a:gd name="T42" fmla="*/ 62 w 68"/>
                <a:gd name="T43" fmla="*/ 20 h 66"/>
                <a:gd name="T44" fmla="*/ 58 w 68"/>
                <a:gd name="T45" fmla="*/ 22 h 66"/>
                <a:gd name="T46" fmla="*/ 54 w 68"/>
                <a:gd name="T47" fmla="*/ 20 h 66"/>
                <a:gd name="T48" fmla="*/ 54 w 68"/>
                <a:gd name="T49" fmla="*/ 20 h 66"/>
                <a:gd name="T50" fmla="*/ 48 w 68"/>
                <a:gd name="T51" fmla="*/ 18 h 66"/>
                <a:gd name="T52" fmla="*/ 40 w 68"/>
                <a:gd name="T53" fmla="*/ 18 h 66"/>
                <a:gd name="T54" fmla="*/ 32 w 68"/>
                <a:gd name="T55" fmla="*/ 20 h 66"/>
                <a:gd name="T56" fmla="*/ 24 w 68"/>
                <a:gd name="T57" fmla="*/ 24 h 66"/>
                <a:gd name="T58" fmla="*/ 24 w 68"/>
                <a:gd name="T59" fmla="*/ 24 h 66"/>
                <a:gd name="T60" fmla="*/ 20 w 68"/>
                <a:gd name="T61" fmla="*/ 30 h 66"/>
                <a:gd name="T62" fmla="*/ 18 w 68"/>
                <a:gd name="T63" fmla="*/ 38 h 66"/>
                <a:gd name="T64" fmla="*/ 18 w 68"/>
                <a:gd name="T65" fmla="*/ 46 h 66"/>
                <a:gd name="T66" fmla="*/ 20 w 68"/>
                <a:gd name="T67" fmla="*/ 52 h 66"/>
                <a:gd name="T68" fmla="*/ 20 w 68"/>
                <a:gd name="T69" fmla="*/ 52 h 66"/>
                <a:gd name="T70" fmla="*/ 22 w 68"/>
                <a:gd name="T71" fmla="*/ 56 h 66"/>
                <a:gd name="T72" fmla="*/ 20 w 68"/>
                <a:gd name="T73" fmla="*/ 60 h 66"/>
                <a:gd name="T74" fmla="*/ 20 w 68"/>
                <a:gd name="T75" fmla="*/ 62 h 66"/>
                <a:gd name="T76" fmla="*/ 16 w 68"/>
                <a:gd name="T77" fmla="*/ 66 h 66"/>
                <a:gd name="T78" fmla="*/ 16 w 68"/>
                <a:gd name="T79" fmla="*/ 66 h 66"/>
                <a:gd name="T80" fmla="*/ 12 w 68"/>
                <a:gd name="T81" fmla="*/ 66 h 66"/>
                <a:gd name="T82" fmla="*/ 12 w 68"/>
                <a:gd name="T8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8" h="66">
                  <a:moveTo>
                    <a:pt x="12" y="66"/>
                  </a:moveTo>
                  <a:lnTo>
                    <a:pt x="12" y="66"/>
                  </a:lnTo>
                  <a:lnTo>
                    <a:pt x="8" y="66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4" y="2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36" y="0"/>
                  </a:lnTo>
                  <a:lnTo>
                    <a:pt x="50" y="0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6" y="6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4" y="20"/>
                  </a:lnTo>
                  <a:lnTo>
                    <a:pt x="62" y="20"/>
                  </a:lnTo>
                  <a:lnTo>
                    <a:pt x="58" y="22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48" y="18"/>
                  </a:lnTo>
                  <a:lnTo>
                    <a:pt x="40" y="18"/>
                  </a:lnTo>
                  <a:lnTo>
                    <a:pt x="32" y="2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0" y="30"/>
                  </a:lnTo>
                  <a:lnTo>
                    <a:pt x="18" y="38"/>
                  </a:lnTo>
                  <a:lnTo>
                    <a:pt x="18" y="46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2" y="56"/>
                  </a:lnTo>
                  <a:lnTo>
                    <a:pt x="20" y="60"/>
                  </a:lnTo>
                  <a:lnTo>
                    <a:pt x="20" y="62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919C1377-0CBE-B3A1-97E4-90B466757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118"/>
              <a:ext cx="84" cy="48"/>
            </a:xfrm>
            <a:custGeom>
              <a:avLst/>
              <a:gdLst>
                <a:gd name="T0" fmla="*/ 40 w 84"/>
                <a:gd name="T1" fmla="*/ 48 h 48"/>
                <a:gd name="T2" fmla="*/ 40 w 84"/>
                <a:gd name="T3" fmla="*/ 48 h 48"/>
                <a:gd name="T4" fmla="*/ 28 w 84"/>
                <a:gd name="T5" fmla="*/ 46 h 48"/>
                <a:gd name="T6" fmla="*/ 18 w 84"/>
                <a:gd name="T7" fmla="*/ 42 h 48"/>
                <a:gd name="T8" fmla="*/ 8 w 84"/>
                <a:gd name="T9" fmla="*/ 34 h 48"/>
                <a:gd name="T10" fmla="*/ 2 w 84"/>
                <a:gd name="T11" fmla="*/ 24 h 48"/>
                <a:gd name="T12" fmla="*/ 2 w 84"/>
                <a:gd name="T13" fmla="*/ 24 h 48"/>
                <a:gd name="T14" fmla="*/ 0 w 84"/>
                <a:gd name="T15" fmla="*/ 20 h 48"/>
                <a:gd name="T16" fmla="*/ 0 w 84"/>
                <a:gd name="T17" fmla="*/ 18 h 48"/>
                <a:gd name="T18" fmla="*/ 2 w 84"/>
                <a:gd name="T19" fmla="*/ 14 h 48"/>
                <a:gd name="T20" fmla="*/ 6 w 84"/>
                <a:gd name="T21" fmla="*/ 12 h 48"/>
                <a:gd name="T22" fmla="*/ 6 w 84"/>
                <a:gd name="T23" fmla="*/ 12 h 48"/>
                <a:gd name="T24" fmla="*/ 8 w 84"/>
                <a:gd name="T25" fmla="*/ 12 h 48"/>
                <a:gd name="T26" fmla="*/ 12 w 84"/>
                <a:gd name="T27" fmla="*/ 12 h 48"/>
                <a:gd name="T28" fmla="*/ 16 w 84"/>
                <a:gd name="T29" fmla="*/ 14 h 48"/>
                <a:gd name="T30" fmla="*/ 18 w 84"/>
                <a:gd name="T31" fmla="*/ 16 h 48"/>
                <a:gd name="T32" fmla="*/ 18 w 84"/>
                <a:gd name="T33" fmla="*/ 16 h 48"/>
                <a:gd name="T34" fmla="*/ 22 w 84"/>
                <a:gd name="T35" fmla="*/ 22 h 48"/>
                <a:gd name="T36" fmla="*/ 28 w 84"/>
                <a:gd name="T37" fmla="*/ 26 h 48"/>
                <a:gd name="T38" fmla="*/ 36 w 84"/>
                <a:gd name="T39" fmla="*/ 30 h 48"/>
                <a:gd name="T40" fmla="*/ 44 w 84"/>
                <a:gd name="T41" fmla="*/ 30 h 48"/>
                <a:gd name="T42" fmla="*/ 44 w 84"/>
                <a:gd name="T43" fmla="*/ 30 h 48"/>
                <a:gd name="T44" fmla="*/ 52 w 84"/>
                <a:gd name="T45" fmla="*/ 26 h 48"/>
                <a:gd name="T46" fmla="*/ 58 w 84"/>
                <a:gd name="T47" fmla="*/ 22 h 48"/>
                <a:gd name="T48" fmla="*/ 64 w 84"/>
                <a:gd name="T49" fmla="*/ 16 h 48"/>
                <a:gd name="T50" fmla="*/ 66 w 84"/>
                <a:gd name="T51" fmla="*/ 8 h 48"/>
                <a:gd name="T52" fmla="*/ 66 w 84"/>
                <a:gd name="T53" fmla="*/ 8 h 48"/>
                <a:gd name="T54" fmla="*/ 66 w 84"/>
                <a:gd name="T55" fmla="*/ 4 h 48"/>
                <a:gd name="T56" fmla="*/ 68 w 84"/>
                <a:gd name="T57" fmla="*/ 2 h 48"/>
                <a:gd name="T58" fmla="*/ 72 w 84"/>
                <a:gd name="T59" fmla="*/ 0 h 48"/>
                <a:gd name="T60" fmla="*/ 76 w 84"/>
                <a:gd name="T61" fmla="*/ 0 h 48"/>
                <a:gd name="T62" fmla="*/ 76 w 84"/>
                <a:gd name="T63" fmla="*/ 0 h 48"/>
                <a:gd name="T64" fmla="*/ 78 w 84"/>
                <a:gd name="T65" fmla="*/ 2 h 48"/>
                <a:gd name="T66" fmla="*/ 82 w 84"/>
                <a:gd name="T67" fmla="*/ 4 h 48"/>
                <a:gd name="T68" fmla="*/ 84 w 84"/>
                <a:gd name="T69" fmla="*/ 8 h 48"/>
                <a:gd name="T70" fmla="*/ 84 w 84"/>
                <a:gd name="T71" fmla="*/ 10 h 48"/>
                <a:gd name="T72" fmla="*/ 84 w 84"/>
                <a:gd name="T73" fmla="*/ 10 h 48"/>
                <a:gd name="T74" fmla="*/ 80 w 84"/>
                <a:gd name="T75" fmla="*/ 24 h 48"/>
                <a:gd name="T76" fmla="*/ 72 w 84"/>
                <a:gd name="T77" fmla="*/ 34 h 48"/>
                <a:gd name="T78" fmla="*/ 60 w 84"/>
                <a:gd name="T79" fmla="*/ 42 h 48"/>
                <a:gd name="T80" fmla="*/ 48 w 84"/>
                <a:gd name="T81" fmla="*/ 46 h 48"/>
                <a:gd name="T82" fmla="*/ 48 w 84"/>
                <a:gd name="T83" fmla="*/ 46 h 48"/>
                <a:gd name="T84" fmla="*/ 40 w 84"/>
                <a:gd name="T85" fmla="*/ 48 h 48"/>
                <a:gd name="T86" fmla="*/ 40 w 84"/>
                <a:gd name="T8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4" h="48">
                  <a:moveTo>
                    <a:pt x="40" y="48"/>
                  </a:moveTo>
                  <a:lnTo>
                    <a:pt x="40" y="48"/>
                  </a:lnTo>
                  <a:lnTo>
                    <a:pt x="28" y="46"/>
                  </a:lnTo>
                  <a:lnTo>
                    <a:pt x="18" y="42"/>
                  </a:lnTo>
                  <a:lnTo>
                    <a:pt x="8" y="3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22" y="22"/>
                  </a:lnTo>
                  <a:lnTo>
                    <a:pt x="28" y="26"/>
                  </a:lnTo>
                  <a:lnTo>
                    <a:pt x="36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52" y="26"/>
                  </a:lnTo>
                  <a:lnTo>
                    <a:pt x="58" y="22"/>
                  </a:lnTo>
                  <a:lnTo>
                    <a:pt x="64" y="16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4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8" y="2"/>
                  </a:lnTo>
                  <a:lnTo>
                    <a:pt x="82" y="4"/>
                  </a:lnTo>
                  <a:lnTo>
                    <a:pt x="84" y="8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80" y="24"/>
                  </a:lnTo>
                  <a:lnTo>
                    <a:pt x="72" y="34"/>
                  </a:lnTo>
                  <a:lnTo>
                    <a:pt x="60" y="42"/>
                  </a:lnTo>
                  <a:lnTo>
                    <a:pt x="48" y="46"/>
                  </a:lnTo>
                  <a:lnTo>
                    <a:pt x="48" y="46"/>
                  </a:lnTo>
                  <a:lnTo>
                    <a:pt x="40" y="48"/>
                  </a:lnTo>
                  <a:lnTo>
                    <a:pt x="4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D2AA21A4-F07C-DA4E-220E-77DED7EA3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" y="1156"/>
              <a:ext cx="68" cy="66"/>
            </a:xfrm>
            <a:custGeom>
              <a:avLst/>
              <a:gdLst>
                <a:gd name="T0" fmla="*/ 12 w 68"/>
                <a:gd name="T1" fmla="*/ 66 h 66"/>
                <a:gd name="T2" fmla="*/ 12 w 68"/>
                <a:gd name="T3" fmla="*/ 66 h 66"/>
                <a:gd name="T4" fmla="*/ 8 w 68"/>
                <a:gd name="T5" fmla="*/ 64 h 66"/>
                <a:gd name="T6" fmla="*/ 4 w 68"/>
                <a:gd name="T7" fmla="*/ 60 h 66"/>
                <a:gd name="T8" fmla="*/ 4 w 68"/>
                <a:gd name="T9" fmla="*/ 60 h 66"/>
                <a:gd name="T10" fmla="*/ 0 w 68"/>
                <a:gd name="T11" fmla="*/ 48 h 66"/>
                <a:gd name="T12" fmla="*/ 0 w 68"/>
                <a:gd name="T13" fmla="*/ 34 h 66"/>
                <a:gd name="T14" fmla="*/ 4 w 68"/>
                <a:gd name="T15" fmla="*/ 22 h 66"/>
                <a:gd name="T16" fmla="*/ 12 w 68"/>
                <a:gd name="T17" fmla="*/ 10 h 66"/>
                <a:gd name="T18" fmla="*/ 12 w 68"/>
                <a:gd name="T19" fmla="*/ 10 h 66"/>
                <a:gd name="T20" fmla="*/ 24 w 68"/>
                <a:gd name="T21" fmla="*/ 4 h 66"/>
                <a:gd name="T22" fmla="*/ 36 w 68"/>
                <a:gd name="T23" fmla="*/ 0 h 66"/>
                <a:gd name="T24" fmla="*/ 50 w 68"/>
                <a:gd name="T25" fmla="*/ 0 h 66"/>
                <a:gd name="T26" fmla="*/ 64 w 68"/>
                <a:gd name="T27" fmla="*/ 4 h 66"/>
                <a:gd name="T28" fmla="*/ 64 w 68"/>
                <a:gd name="T29" fmla="*/ 4 h 66"/>
                <a:gd name="T30" fmla="*/ 66 w 68"/>
                <a:gd name="T31" fmla="*/ 6 h 66"/>
                <a:gd name="T32" fmla="*/ 68 w 68"/>
                <a:gd name="T33" fmla="*/ 8 h 66"/>
                <a:gd name="T34" fmla="*/ 68 w 68"/>
                <a:gd name="T35" fmla="*/ 12 h 66"/>
                <a:gd name="T36" fmla="*/ 68 w 68"/>
                <a:gd name="T37" fmla="*/ 16 h 66"/>
                <a:gd name="T38" fmla="*/ 68 w 68"/>
                <a:gd name="T39" fmla="*/ 16 h 66"/>
                <a:gd name="T40" fmla="*/ 66 w 68"/>
                <a:gd name="T41" fmla="*/ 18 h 66"/>
                <a:gd name="T42" fmla="*/ 62 w 68"/>
                <a:gd name="T43" fmla="*/ 20 h 66"/>
                <a:gd name="T44" fmla="*/ 58 w 68"/>
                <a:gd name="T45" fmla="*/ 20 h 66"/>
                <a:gd name="T46" fmla="*/ 56 w 68"/>
                <a:gd name="T47" fmla="*/ 20 h 66"/>
                <a:gd name="T48" fmla="*/ 56 w 68"/>
                <a:gd name="T49" fmla="*/ 20 h 66"/>
                <a:gd name="T50" fmla="*/ 48 w 68"/>
                <a:gd name="T51" fmla="*/ 18 h 66"/>
                <a:gd name="T52" fmla="*/ 40 w 68"/>
                <a:gd name="T53" fmla="*/ 16 h 66"/>
                <a:gd name="T54" fmla="*/ 32 w 68"/>
                <a:gd name="T55" fmla="*/ 20 h 66"/>
                <a:gd name="T56" fmla="*/ 24 w 68"/>
                <a:gd name="T57" fmla="*/ 24 h 66"/>
                <a:gd name="T58" fmla="*/ 24 w 68"/>
                <a:gd name="T59" fmla="*/ 24 h 66"/>
                <a:gd name="T60" fmla="*/ 20 w 68"/>
                <a:gd name="T61" fmla="*/ 30 h 66"/>
                <a:gd name="T62" fmla="*/ 18 w 68"/>
                <a:gd name="T63" fmla="*/ 38 h 66"/>
                <a:gd name="T64" fmla="*/ 18 w 68"/>
                <a:gd name="T65" fmla="*/ 44 h 66"/>
                <a:gd name="T66" fmla="*/ 20 w 68"/>
                <a:gd name="T67" fmla="*/ 52 h 66"/>
                <a:gd name="T68" fmla="*/ 20 w 68"/>
                <a:gd name="T69" fmla="*/ 52 h 66"/>
                <a:gd name="T70" fmla="*/ 22 w 68"/>
                <a:gd name="T71" fmla="*/ 56 h 66"/>
                <a:gd name="T72" fmla="*/ 22 w 68"/>
                <a:gd name="T73" fmla="*/ 60 h 66"/>
                <a:gd name="T74" fmla="*/ 20 w 68"/>
                <a:gd name="T75" fmla="*/ 62 h 66"/>
                <a:gd name="T76" fmla="*/ 16 w 68"/>
                <a:gd name="T77" fmla="*/ 64 h 66"/>
                <a:gd name="T78" fmla="*/ 16 w 68"/>
                <a:gd name="T79" fmla="*/ 64 h 66"/>
                <a:gd name="T80" fmla="*/ 12 w 68"/>
                <a:gd name="T81" fmla="*/ 66 h 66"/>
                <a:gd name="T82" fmla="*/ 12 w 68"/>
                <a:gd name="T8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8" h="66">
                  <a:moveTo>
                    <a:pt x="12" y="66"/>
                  </a:moveTo>
                  <a:lnTo>
                    <a:pt x="12" y="66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0" y="48"/>
                  </a:lnTo>
                  <a:lnTo>
                    <a:pt x="0" y="34"/>
                  </a:lnTo>
                  <a:lnTo>
                    <a:pt x="4" y="2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24" y="4"/>
                  </a:lnTo>
                  <a:lnTo>
                    <a:pt x="36" y="0"/>
                  </a:lnTo>
                  <a:lnTo>
                    <a:pt x="50" y="0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6" y="6"/>
                  </a:lnTo>
                  <a:lnTo>
                    <a:pt x="68" y="8"/>
                  </a:lnTo>
                  <a:lnTo>
                    <a:pt x="68" y="12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6" y="18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48" y="18"/>
                  </a:lnTo>
                  <a:lnTo>
                    <a:pt x="40" y="16"/>
                  </a:lnTo>
                  <a:lnTo>
                    <a:pt x="32" y="2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0" y="30"/>
                  </a:lnTo>
                  <a:lnTo>
                    <a:pt x="18" y="38"/>
                  </a:lnTo>
                  <a:lnTo>
                    <a:pt x="18" y="44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0" y="62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2" y="66"/>
                  </a:lnTo>
                  <a:lnTo>
                    <a:pt x="1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B43222FC-0AC2-EB1E-D4EF-D7DFA12FF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" y="1044"/>
              <a:ext cx="68" cy="68"/>
            </a:xfrm>
            <a:custGeom>
              <a:avLst/>
              <a:gdLst>
                <a:gd name="T0" fmla="*/ 42 w 68"/>
                <a:gd name="T1" fmla="*/ 68 h 68"/>
                <a:gd name="T2" fmla="*/ 42 w 68"/>
                <a:gd name="T3" fmla="*/ 68 h 68"/>
                <a:gd name="T4" fmla="*/ 34 w 68"/>
                <a:gd name="T5" fmla="*/ 66 h 68"/>
                <a:gd name="T6" fmla="*/ 26 w 68"/>
                <a:gd name="T7" fmla="*/ 64 h 68"/>
                <a:gd name="T8" fmla="*/ 20 w 68"/>
                <a:gd name="T9" fmla="*/ 60 h 68"/>
                <a:gd name="T10" fmla="*/ 12 w 68"/>
                <a:gd name="T11" fmla="*/ 56 h 68"/>
                <a:gd name="T12" fmla="*/ 12 w 68"/>
                <a:gd name="T13" fmla="*/ 56 h 68"/>
                <a:gd name="T14" fmla="*/ 4 w 68"/>
                <a:gd name="T15" fmla="*/ 44 h 68"/>
                <a:gd name="T16" fmla="*/ 0 w 68"/>
                <a:gd name="T17" fmla="*/ 32 h 68"/>
                <a:gd name="T18" fmla="*/ 0 w 68"/>
                <a:gd name="T19" fmla="*/ 18 h 68"/>
                <a:gd name="T20" fmla="*/ 4 w 68"/>
                <a:gd name="T21" fmla="*/ 4 h 68"/>
                <a:gd name="T22" fmla="*/ 4 w 68"/>
                <a:gd name="T23" fmla="*/ 4 h 68"/>
                <a:gd name="T24" fmla="*/ 8 w 68"/>
                <a:gd name="T25" fmla="*/ 2 h 68"/>
                <a:gd name="T26" fmla="*/ 10 w 68"/>
                <a:gd name="T27" fmla="*/ 0 h 68"/>
                <a:gd name="T28" fmla="*/ 14 w 68"/>
                <a:gd name="T29" fmla="*/ 0 h 68"/>
                <a:gd name="T30" fmla="*/ 18 w 68"/>
                <a:gd name="T31" fmla="*/ 2 h 68"/>
                <a:gd name="T32" fmla="*/ 18 w 68"/>
                <a:gd name="T33" fmla="*/ 2 h 68"/>
                <a:gd name="T34" fmla="*/ 20 w 68"/>
                <a:gd name="T35" fmla="*/ 4 h 68"/>
                <a:gd name="T36" fmla="*/ 22 w 68"/>
                <a:gd name="T37" fmla="*/ 6 h 68"/>
                <a:gd name="T38" fmla="*/ 22 w 68"/>
                <a:gd name="T39" fmla="*/ 10 h 68"/>
                <a:gd name="T40" fmla="*/ 20 w 68"/>
                <a:gd name="T41" fmla="*/ 14 h 68"/>
                <a:gd name="T42" fmla="*/ 20 w 68"/>
                <a:gd name="T43" fmla="*/ 14 h 68"/>
                <a:gd name="T44" fmla="*/ 18 w 68"/>
                <a:gd name="T45" fmla="*/ 22 h 68"/>
                <a:gd name="T46" fmla="*/ 18 w 68"/>
                <a:gd name="T47" fmla="*/ 28 h 68"/>
                <a:gd name="T48" fmla="*/ 20 w 68"/>
                <a:gd name="T49" fmla="*/ 36 h 68"/>
                <a:gd name="T50" fmla="*/ 24 w 68"/>
                <a:gd name="T51" fmla="*/ 42 h 68"/>
                <a:gd name="T52" fmla="*/ 24 w 68"/>
                <a:gd name="T53" fmla="*/ 42 h 68"/>
                <a:gd name="T54" fmla="*/ 32 w 68"/>
                <a:gd name="T55" fmla="*/ 46 h 68"/>
                <a:gd name="T56" fmla="*/ 40 w 68"/>
                <a:gd name="T57" fmla="*/ 50 h 68"/>
                <a:gd name="T58" fmla="*/ 48 w 68"/>
                <a:gd name="T59" fmla="*/ 50 h 68"/>
                <a:gd name="T60" fmla="*/ 54 w 68"/>
                <a:gd name="T61" fmla="*/ 46 h 68"/>
                <a:gd name="T62" fmla="*/ 54 w 68"/>
                <a:gd name="T63" fmla="*/ 46 h 68"/>
                <a:gd name="T64" fmla="*/ 58 w 68"/>
                <a:gd name="T65" fmla="*/ 46 h 68"/>
                <a:gd name="T66" fmla="*/ 62 w 68"/>
                <a:gd name="T67" fmla="*/ 46 h 68"/>
                <a:gd name="T68" fmla="*/ 64 w 68"/>
                <a:gd name="T69" fmla="*/ 48 h 68"/>
                <a:gd name="T70" fmla="*/ 68 w 68"/>
                <a:gd name="T71" fmla="*/ 50 h 68"/>
                <a:gd name="T72" fmla="*/ 68 w 68"/>
                <a:gd name="T73" fmla="*/ 50 h 68"/>
                <a:gd name="T74" fmla="*/ 68 w 68"/>
                <a:gd name="T75" fmla="*/ 54 h 68"/>
                <a:gd name="T76" fmla="*/ 68 w 68"/>
                <a:gd name="T77" fmla="*/ 58 h 68"/>
                <a:gd name="T78" fmla="*/ 66 w 68"/>
                <a:gd name="T79" fmla="*/ 60 h 68"/>
                <a:gd name="T80" fmla="*/ 64 w 68"/>
                <a:gd name="T81" fmla="*/ 62 h 68"/>
                <a:gd name="T82" fmla="*/ 64 w 68"/>
                <a:gd name="T83" fmla="*/ 62 h 68"/>
                <a:gd name="T84" fmla="*/ 54 w 68"/>
                <a:gd name="T85" fmla="*/ 66 h 68"/>
                <a:gd name="T86" fmla="*/ 42 w 68"/>
                <a:gd name="T87" fmla="*/ 68 h 68"/>
                <a:gd name="T88" fmla="*/ 42 w 68"/>
                <a:gd name="T8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" h="68">
                  <a:moveTo>
                    <a:pt x="42" y="68"/>
                  </a:moveTo>
                  <a:lnTo>
                    <a:pt x="42" y="68"/>
                  </a:lnTo>
                  <a:lnTo>
                    <a:pt x="34" y="66"/>
                  </a:lnTo>
                  <a:lnTo>
                    <a:pt x="26" y="64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4" y="44"/>
                  </a:lnTo>
                  <a:lnTo>
                    <a:pt x="0" y="32"/>
                  </a:lnTo>
                  <a:lnTo>
                    <a:pt x="0" y="18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22"/>
                  </a:lnTo>
                  <a:lnTo>
                    <a:pt x="18" y="28"/>
                  </a:lnTo>
                  <a:lnTo>
                    <a:pt x="20" y="36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32" y="46"/>
                  </a:lnTo>
                  <a:lnTo>
                    <a:pt x="40" y="50"/>
                  </a:lnTo>
                  <a:lnTo>
                    <a:pt x="48" y="50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58" y="46"/>
                  </a:lnTo>
                  <a:lnTo>
                    <a:pt x="62" y="46"/>
                  </a:lnTo>
                  <a:lnTo>
                    <a:pt x="64" y="48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68" y="54"/>
                  </a:lnTo>
                  <a:lnTo>
                    <a:pt x="68" y="58"/>
                  </a:lnTo>
                  <a:lnTo>
                    <a:pt x="66" y="60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54" y="66"/>
                  </a:lnTo>
                  <a:lnTo>
                    <a:pt x="42" y="68"/>
                  </a:lnTo>
                  <a:lnTo>
                    <a:pt x="42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246D6D97-7F7C-D02D-3545-096774B5C9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0" y="852"/>
              <a:ext cx="548" cy="730"/>
            </a:xfrm>
            <a:custGeom>
              <a:avLst/>
              <a:gdLst>
                <a:gd name="T0" fmla="*/ 166 w 548"/>
                <a:gd name="T1" fmla="*/ 510 h 730"/>
                <a:gd name="T2" fmla="*/ 130 w 548"/>
                <a:gd name="T3" fmla="*/ 492 h 730"/>
                <a:gd name="T4" fmla="*/ 84 w 548"/>
                <a:gd name="T5" fmla="*/ 456 h 730"/>
                <a:gd name="T6" fmla="*/ 46 w 548"/>
                <a:gd name="T7" fmla="*/ 412 h 730"/>
                <a:gd name="T8" fmla="*/ 20 w 548"/>
                <a:gd name="T9" fmla="*/ 360 h 730"/>
                <a:gd name="T10" fmla="*/ 4 w 548"/>
                <a:gd name="T11" fmla="*/ 306 h 730"/>
                <a:gd name="T12" fmla="*/ 0 w 548"/>
                <a:gd name="T13" fmla="*/ 266 h 730"/>
                <a:gd name="T14" fmla="*/ 14 w 548"/>
                <a:gd name="T15" fmla="*/ 186 h 730"/>
                <a:gd name="T16" fmla="*/ 48 w 548"/>
                <a:gd name="T17" fmla="*/ 118 h 730"/>
                <a:gd name="T18" fmla="*/ 100 w 548"/>
                <a:gd name="T19" fmla="*/ 60 h 730"/>
                <a:gd name="T20" fmla="*/ 168 w 548"/>
                <a:gd name="T21" fmla="*/ 22 h 730"/>
                <a:gd name="T22" fmla="*/ 246 w 548"/>
                <a:gd name="T23" fmla="*/ 2 h 730"/>
                <a:gd name="T24" fmla="*/ 302 w 548"/>
                <a:gd name="T25" fmla="*/ 2 h 730"/>
                <a:gd name="T26" fmla="*/ 380 w 548"/>
                <a:gd name="T27" fmla="*/ 22 h 730"/>
                <a:gd name="T28" fmla="*/ 448 w 548"/>
                <a:gd name="T29" fmla="*/ 60 h 730"/>
                <a:gd name="T30" fmla="*/ 502 w 548"/>
                <a:gd name="T31" fmla="*/ 118 h 730"/>
                <a:gd name="T32" fmla="*/ 536 w 548"/>
                <a:gd name="T33" fmla="*/ 186 h 730"/>
                <a:gd name="T34" fmla="*/ 548 w 548"/>
                <a:gd name="T35" fmla="*/ 266 h 730"/>
                <a:gd name="T36" fmla="*/ 544 w 548"/>
                <a:gd name="T37" fmla="*/ 306 h 730"/>
                <a:gd name="T38" fmla="*/ 530 w 548"/>
                <a:gd name="T39" fmla="*/ 362 h 730"/>
                <a:gd name="T40" fmla="*/ 502 w 548"/>
                <a:gd name="T41" fmla="*/ 412 h 730"/>
                <a:gd name="T42" fmla="*/ 464 w 548"/>
                <a:gd name="T43" fmla="*/ 458 h 730"/>
                <a:gd name="T44" fmla="*/ 416 w 548"/>
                <a:gd name="T45" fmla="*/ 492 h 730"/>
                <a:gd name="T46" fmla="*/ 380 w 548"/>
                <a:gd name="T47" fmla="*/ 730 h 730"/>
                <a:gd name="T48" fmla="*/ 362 w 548"/>
                <a:gd name="T49" fmla="*/ 498 h 730"/>
                <a:gd name="T50" fmla="*/ 386 w 548"/>
                <a:gd name="T51" fmla="*/ 488 h 730"/>
                <a:gd name="T52" fmla="*/ 434 w 548"/>
                <a:gd name="T53" fmla="*/ 458 h 730"/>
                <a:gd name="T54" fmla="*/ 474 w 548"/>
                <a:gd name="T55" fmla="*/ 420 h 730"/>
                <a:gd name="T56" fmla="*/ 504 w 548"/>
                <a:gd name="T57" fmla="*/ 374 h 730"/>
                <a:gd name="T58" fmla="*/ 524 w 548"/>
                <a:gd name="T59" fmla="*/ 322 h 730"/>
                <a:gd name="T60" fmla="*/ 530 w 548"/>
                <a:gd name="T61" fmla="*/ 266 h 730"/>
                <a:gd name="T62" fmla="*/ 524 w 548"/>
                <a:gd name="T63" fmla="*/ 216 h 730"/>
                <a:gd name="T64" fmla="*/ 498 w 548"/>
                <a:gd name="T65" fmla="*/ 148 h 730"/>
                <a:gd name="T66" fmla="*/ 454 w 548"/>
                <a:gd name="T67" fmla="*/ 90 h 730"/>
                <a:gd name="T68" fmla="*/ 396 w 548"/>
                <a:gd name="T69" fmla="*/ 48 h 730"/>
                <a:gd name="T70" fmla="*/ 326 w 548"/>
                <a:gd name="T71" fmla="*/ 24 h 730"/>
                <a:gd name="T72" fmla="*/ 274 w 548"/>
                <a:gd name="T73" fmla="*/ 18 h 730"/>
                <a:gd name="T74" fmla="*/ 198 w 548"/>
                <a:gd name="T75" fmla="*/ 30 h 730"/>
                <a:gd name="T76" fmla="*/ 132 w 548"/>
                <a:gd name="T77" fmla="*/ 60 h 730"/>
                <a:gd name="T78" fmla="*/ 78 w 548"/>
                <a:gd name="T79" fmla="*/ 108 h 730"/>
                <a:gd name="T80" fmla="*/ 40 w 548"/>
                <a:gd name="T81" fmla="*/ 170 h 730"/>
                <a:gd name="T82" fmla="*/ 20 w 548"/>
                <a:gd name="T83" fmla="*/ 240 h 730"/>
                <a:gd name="T84" fmla="*/ 20 w 548"/>
                <a:gd name="T85" fmla="*/ 284 h 730"/>
                <a:gd name="T86" fmla="*/ 30 w 548"/>
                <a:gd name="T87" fmla="*/ 338 h 730"/>
                <a:gd name="T88" fmla="*/ 52 w 548"/>
                <a:gd name="T89" fmla="*/ 388 h 730"/>
                <a:gd name="T90" fmla="*/ 86 w 548"/>
                <a:gd name="T91" fmla="*/ 432 h 730"/>
                <a:gd name="T92" fmla="*/ 128 w 548"/>
                <a:gd name="T93" fmla="*/ 468 h 730"/>
                <a:gd name="T94" fmla="*/ 178 w 548"/>
                <a:gd name="T95" fmla="*/ 494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8" h="730">
                  <a:moveTo>
                    <a:pt x="380" y="730"/>
                  </a:moveTo>
                  <a:lnTo>
                    <a:pt x="166" y="730"/>
                  </a:lnTo>
                  <a:lnTo>
                    <a:pt x="166" y="510"/>
                  </a:lnTo>
                  <a:lnTo>
                    <a:pt x="166" y="510"/>
                  </a:lnTo>
                  <a:lnTo>
                    <a:pt x="148" y="500"/>
                  </a:lnTo>
                  <a:lnTo>
                    <a:pt x="130" y="492"/>
                  </a:lnTo>
                  <a:lnTo>
                    <a:pt x="114" y="480"/>
                  </a:lnTo>
                  <a:lnTo>
                    <a:pt x="98" y="468"/>
                  </a:lnTo>
                  <a:lnTo>
                    <a:pt x="84" y="456"/>
                  </a:lnTo>
                  <a:lnTo>
                    <a:pt x="70" y="442"/>
                  </a:lnTo>
                  <a:lnTo>
                    <a:pt x="58" y="428"/>
                  </a:lnTo>
                  <a:lnTo>
                    <a:pt x="46" y="412"/>
                  </a:lnTo>
                  <a:lnTo>
                    <a:pt x="36" y="396"/>
                  </a:lnTo>
                  <a:lnTo>
                    <a:pt x="26" y="378"/>
                  </a:lnTo>
                  <a:lnTo>
                    <a:pt x="20" y="360"/>
                  </a:lnTo>
                  <a:lnTo>
                    <a:pt x="12" y="342"/>
                  </a:lnTo>
                  <a:lnTo>
                    <a:pt x="8" y="324"/>
                  </a:lnTo>
                  <a:lnTo>
                    <a:pt x="4" y="306"/>
                  </a:lnTo>
                  <a:lnTo>
                    <a:pt x="2" y="286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2" y="238"/>
                  </a:lnTo>
                  <a:lnTo>
                    <a:pt x="6" y="212"/>
                  </a:lnTo>
                  <a:lnTo>
                    <a:pt x="14" y="186"/>
                  </a:lnTo>
                  <a:lnTo>
                    <a:pt x="22" y="162"/>
                  </a:lnTo>
                  <a:lnTo>
                    <a:pt x="34" y="140"/>
                  </a:lnTo>
                  <a:lnTo>
                    <a:pt x="48" y="118"/>
                  </a:lnTo>
                  <a:lnTo>
                    <a:pt x="64" y="96"/>
                  </a:lnTo>
                  <a:lnTo>
                    <a:pt x="82" y="78"/>
                  </a:lnTo>
                  <a:lnTo>
                    <a:pt x="100" y="60"/>
                  </a:lnTo>
                  <a:lnTo>
                    <a:pt x="122" y="46"/>
                  </a:lnTo>
                  <a:lnTo>
                    <a:pt x="144" y="32"/>
                  </a:lnTo>
                  <a:lnTo>
                    <a:pt x="168" y="22"/>
                  </a:lnTo>
                  <a:lnTo>
                    <a:pt x="194" y="12"/>
                  </a:lnTo>
                  <a:lnTo>
                    <a:pt x="220" y="6"/>
                  </a:lnTo>
                  <a:lnTo>
                    <a:pt x="246" y="2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302" y="2"/>
                  </a:lnTo>
                  <a:lnTo>
                    <a:pt x="330" y="6"/>
                  </a:lnTo>
                  <a:lnTo>
                    <a:pt x="356" y="12"/>
                  </a:lnTo>
                  <a:lnTo>
                    <a:pt x="380" y="22"/>
                  </a:lnTo>
                  <a:lnTo>
                    <a:pt x="404" y="32"/>
                  </a:lnTo>
                  <a:lnTo>
                    <a:pt x="428" y="46"/>
                  </a:lnTo>
                  <a:lnTo>
                    <a:pt x="448" y="60"/>
                  </a:lnTo>
                  <a:lnTo>
                    <a:pt x="468" y="78"/>
                  </a:lnTo>
                  <a:lnTo>
                    <a:pt x="486" y="96"/>
                  </a:lnTo>
                  <a:lnTo>
                    <a:pt x="502" y="118"/>
                  </a:lnTo>
                  <a:lnTo>
                    <a:pt x="514" y="140"/>
                  </a:lnTo>
                  <a:lnTo>
                    <a:pt x="526" y="162"/>
                  </a:lnTo>
                  <a:lnTo>
                    <a:pt x="536" y="186"/>
                  </a:lnTo>
                  <a:lnTo>
                    <a:pt x="542" y="212"/>
                  </a:lnTo>
                  <a:lnTo>
                    <a:pt x="546" y="238"/>
                  </a:lnTo>
                  <a:lnTo>
                    <a:pt x="548" y="266"/>
                  </a:lnTo>
                  <a:lnTo>
                    <a:pt x="548" y="266"/>
                  </a:lnTo>
                  <a:lnTo>
                    <a:pt x="548" y="286"/>
                  </a:lnTo>
                  <a:lnTo>
                    <a:pt x="544" y="306"/>
                  </a:lnTo>
                  <a:lnTo>
                    <a:pt x="542" y="324"/>
                  </a:lnTo>
                  <a:lnTo>
                    <a:pt x="536" y="344"/>
                  </a:lnTo>
                  <a:lnTo>
                    <a:pt x="530" y="362"/>
                  </a:lnTo>
                  <a:lnTo>
                    <a:pt x="522" y="380"/>
                  </a:lnTo>
                  <a:lnTo>
                    <a:pt x="512" y="396"/>
                  </a:lnTo>
                  <a:lnTo>
                    <a:pt x="502" y="412"/>
                  </a:lnTo>
                  <a:lnTo>
                    <a:pt x="490" y="428"/>
                  </a:lnTo>
                  <a:lnTo>
                    <a:pt x="478" y="444"/>
                  </a:lnTo>
                  <a:lnTo>
                    <a:pt x="464" y="458"/>
                  </a:lnTo>
                  <a:lnTo>
                    <a:pt x="450" y="470"/>
                  </a:lnTo>
                  <a:lnTo>
                    <a:pt x="434" y="482"/>
                  </a:lnTo>
                  <a:lnTo>
                    <a:pt x="416" y="492"/>
                  </a:lnTo>
                  <a:lnTo>
                    <a:pt x="398" y="502"/>
                  </a:lnTo>
                  <a:lnTo>
                    <a:pt x="380" y="510"/>
                  </a:lnTo>
                  <a:lnTo>
                    <a:pt x="380" y="730"/>
                  </a:lnTo>
                  <a:close/>
                  <a:moveTo>
                    <a:pt x="184" y="712"/>
                  </a:moveTo>
                  <a:lnTo>
                    <a:pt x="362" y="712"/>
                  </a:lnTo>
                  <a:lnTo>
                    <a:pt x="362" y="498"/>
                  </a:lnTo>
                  <a:lnTo>
                    <a:pt x="368" y="496"/>
                  </a:lnTo>
                  <a:lnTo>
                    <a:pt x="368" y="496"/>
                  </a:lnTo>
                  <a:lnTo>
                    <a:pt x="386" y="488"/>
                  </a:lnTo>
                  <a:lnTo>
                    <a:pt x="404" y="480"/>
                  </a:lnTo>
                  <a:lnTo>
                    <a:pt x="420" y="470"/>
                  </a:lnTo>
                  <a:lnTo>
                    <a:pt x="434" y="458"/>
                  </a:lnTo>
                  <a:lnTo>
                    <a:pt x="448" y="446"/>
                  </a:lnTo>
                  <a:lnTo>
                    <a:pt x="462" y="434"/>
                  </a:lnTo>
                  <a:lnTo>
                    <a:pt x="474" y="420"/>
                  </a:lnTo>
                  <a:lnTo>
                    <a:pt x="486" y="406"/>
                  </a:lnTo>
                  <a:lnTo>
                    <a:pt x="496" y="390"/>
                  </a:lnTo>
                  <a:lnTo>
                    <a:pt x="504" y="374"/>
                  </a:lnTo>
                  <a:lnTo>
                    <a:pt x="512" y="356"/>
                  </a:lnTo>
                  <a:lnTo>
                    <a:pt x="518" y="340"/>
                  </a:lnTo>
                  <a:lnTo>
                    <a:pt x="524" y="322"/>
                  </a:lnTo>
                  <a:lnTo>
                    <a:pt x="526" y="304"/>
                  </a:lnTo>
                  <a:lnTo>
                    <a:pt x="530" y="284"/>
                  </a:lnTo>
                  <a:lnTo>
                    <a:pt x="530" y="266"/>
                  </a:lnTo>
                  <a:lnTo>
                    <a:pt x="530" y="266"/>
                  </a:lnTo>
                  <a:lnTo>
                    <a:pt x="528" y="240"/>
                  </a:lnTo>
                  <a:lnTo>
                    <a:pt x="524" y="216"/>
                  </a:lnTo>
                  <a:lnTo>
                    <a:pt x="518" y="192"/>
                  </a:lnTo>
                  <a:lnTo>
                    <a:pt x="510" y="170"/>
                  </a:lnTo>
                  <a:lnTo>
                    <a:pt x="498" y="148"/>
                  </a:lnTo>
                  <a:lnTo>
                    <a:pt x="486" y="128"/>
                  </a:lnTo>
                  <a:lnTo>
                    <a:pt x="472" y="108"/>
                  </a:lnTo>
                  <a:lnTo>
                    <a:pt x="454" y="90"/>
                  </a:lnTo>
                  <a:lnTo>
                    <a:pt x="436" y="74"/>
                  </a:lnTo>
                  <a:lnTo>
                    <a:pt x="418" y="60"/>
                  </a:lnTo>
                  <a:lnTo>
                    <a:pt x="396" y="48"/>
                  </a:lnTo>
                  <a:lnTo>
                    <a:pt x="374" y="38"/>
                  </a:lnTo>
                  <a:lnTo>
                    <a:pt x="350" y="30"/>
                  </a:lnTo>
                  <a:lnTo>
                    <a:pt x="326" y="24"/>
                  </a:lnTo>
                  <a:lnTo>
                    <a:pt x="300" y="20"/>
                  </a:lnTo>
                  <a:lnTo>
                    <a:pt x="274" y="18"/>
                  </a:lnTo>
                  <a:lnTo>
                    <a:pt x="274" y="18"/>
                  </a:lnTo>
                  <a:lnTo>
                    <a:pt x="248" y="20"/>
                  </a:lnTo>
                  <a:lnTo>
                    <a:pt x="224" y="24"/>
                  </a:lnTo>
                  <a:lnTo>
                    <a:pt x="198" y="30"/>
                  </a:lnTo>
                  <a:lnTo>
                    <a:pt x="176" y="38"/>
                  </a:lnTo>
                  <a:lnTo>
                    <a:pt x="152" y="48"/>
                  </a:lnTo>
                  <a:lnTo>
                    <a:pt x="132" y="60"/>
                  </a:lnTo>
                  <a:lnTo>
                    <a:pt x="112" y="74"/>
                  </a:lnTo>
                  <a:lnTo>
                    <a:pt x="94" y="90"/>
                  </a:lnTo>
                  <a:lnTo>
                    <a:pt x="78" y="108"/>
                  </a:lnTo>
                  <a:lnTo>
                    <a:pt x="62" y="128"/>
                  </a:lnTo>
                  <a:lnTo>
                    <a:pt x="50" y="148"/>
                  </a:lnTo>
                  <a:lnTo>
                    <a:pt x="40" y="170"/>
                  </a:lnTo>
                  <a:lnTo>
                    <a:pt x="30" y="192"/>
                  </a:lnTo>
                  <a:lnTo>
                    <a:pt x="24" y="216"/>
                  </a:lnTo>
                  <a:lnTo>
                    <a:pt x="20" y="240"/>
                  </a:lnTo>
                  <a:lnTo>
                    <a:pt x="18" y="266"/>
                  </a:lnTo>
                  <a:lnTo>
                    <a:pt x="18" y="266"/>
                  </a:lnTo>
                  <a:lnTo>
                    <a:pt x="20" y="284"/>
                  </a:lnTo>
                  <a:lnTo>
                    <a:pt x="22" y="304"/>
                  </a:lnTo>
                  <a:lnTo>
                    <a:pt x="26" y="322"/>
                  </a:lnTo>
                  <a:lnTo>
                    <a:pt x="30" y="338"/>
                  </a:lnTo>
                  <a:lnTo>
                    <a:pt x="36" y="356"/>
                  </a:lnTo>
                  <a:lnTo>
                    <a:pt x="44" y="372"/>
                  </a:lnTo>
                  <a:lnTo>
                    <a:pt x="52" y="388"/>
                  </a:lnTo>
                  <a:lnTo>
                    <a:pt x="62" y="404"/>
                  </a:lnTo>
                  <a:lnTo>
                    <a:pt x="74" y="418"/>
                  </a:lnTo>
                  <a:lnTo>
                    <a:pt x="86" y="432"/>
                  </a:lnTo>
                  <a:lnTo>
                    <a:pt x="98" y="446"/>
                  </a:lnTo>
                  <a:lnTo>
                    <a:pt x="112" y="458"/>
                  </a:lnTo>
                  <a:lnTo>
                    <a:pt x="128" y="468"/>
                  </a:lnTo>
                  <a:lnTo>
                    <a:pt x="144" y="478"/>
                  </a:lnTo>
                  <a:lnTo>
                    <a:pt x="160" y="488"/>
                  </a:lnTo>
                  <a:lnTo>
                    <a:pt x="178" y="494"/>
                  </a:lnTo>
                  <a:lnTo>
                    <a:pt x="184" y="498"/>
                  </a:lnTo>
                  <a:lnTo>
                    <a:pt x="184" y="7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291D1ABD-F738-8B14-2466-7E8F120E4E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8" y="1564"/>
              <a:ext cx="112" cy="66"/>
            </a:xfrm>
            <a:custGeom>
              <a:avLst/>
              <a:gdLst>
                <a:gd name="T0" fmla="*/ 84 w 112"/>
                <a:gd name="T1" fmla="*/ 66 h 66"/>
                <a:gd name="T2" fmla="*/ 30 w 112"/>
                <a:gd name="T3" fmla="*/ 66 h 66"/>
                <a:gd name="T4" fmla="*/ 0 w 112"/>
                <a:gd name="T5" fmla="*/ 0 h 66"/>
                <a:gd name="T6" fmla="*/ 112 w 112"/>
                <a:gd name="T7" fmla="*/ 0 h 66"/>
                <a:gd name="T8" fmla="*/ 84 w 112"/>
                <a:gd name="T9" fmla="*/ 66 h 66"/>
                <a:gd name="T10" fmla="*/ 40 w 112"/>
                <a:gd name="T11" fmla="*/ 48 h 66"/>
                <a:gd name="T12" fmla="*/ 72 w 112"/>
                <a:gd name="T13" fmla="*/ 48 h 66"/>
                <a:gd name="T14" fmla="*/ 84 w 112"/>
                <a:gd name="T15" fmla="*/ 18 h 66"/>
                <a:gd name="T16" fmla="*/ 28 w 112"/>
                <a:gd name="T17" fmla="*/ 18 h 66"/>
                <a:gd name="T18" fmla="*/ 40 w 112"/>
                <a:gd name="T19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66">
                  <a:moveTo>
                    <a:pt x="84" y="66"/>
                  </a:moveTo>
                  <a:lnTo>
                    <a:pt x="30" y="66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84" y="66"/>
                  </a:lnTo>
                  <a:close/>
                  <a:moveTo>
                    <a:pt x="40" y="48"/>
                  </a:moveTo>
                  <a:lnTo>
                    <a:pt x="72" y="48"/>
                  </a:lnTo>
                  <a:lnTo>
                    <a:pt x="84" y="18"/>
                  </a:lnTo>
                  <a:lnTo>
                    <a:pt x="28" y="18"/>
                  </a:lnTo>
                  <a:lnTo>
                    <a:pt x="4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42">
              <a:extLst>
                <a:ext uri="{FF2B5EF4-FFF2-40B4-BE49-F238E27FC236}">
                  <a16:creationId xmlns:a16="http://schemas.microsoft.com/office/drawing/2014/main" id="{334CEB60-AD43-C7BF-FA4F-59AF1E60A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" y="1430"/>
              <a:ext cx="306" cy="18"/>
            </a:xfrm>
            <a:custGeom>
              <a:avLst/>
              <a:gdLst>
                <a:gd name="T0" fmla="*/ 296 w 306"/>
                <a:gd name="T1" fmla="*/ 18 h 18"/>
                <a:gd name="T2" fmla="*/ 8 w 306"/>
                <a:gd name="T3" fmla="*/ 18 h 18"/>
                <a:gd name="T4" fmla="*/ 8 w 306"/>
                <a:gd name="T5" fmla="*/ 18 h 18"/>
                <a:gd name="T6" fmla="*/ 6 w 306"/>
                <a:gd name="T7" fmla="*/ 16 h 18"/>
                <a:gd name="T8" fmla="*/ 2 w 306"/>
                <a:gd name="T9" fmla="*/ 14 h 18"/>
                <a:gd name="T10" fmla="*/ 0 w 306"/>
                <a:gd name="T11" fmla="*/ 12 h 18"/>
                <a:gd name="T12" fmla="*/ 0 w 306"/>
                <a:gd name="T13" fmla="*/ 8 h 18"/>
                <a:gd name="T14" fmla="*/ 0 w 306"/>
                <a:gd name="T15" fmla="*/ 8 h 18"/>
                <a:gd name="T16" fmla="*/ 0 w 306"/>
                <a:gd name="T17" fmla="*/ 6 h 18"/>
                <a:gd name="T18" fmla="*/ 2 w 306"/>
                <a:gd name="T19" fmla="*/ 2 h 18"/>
                <a:gd name="T20" fmla="*/ 6 w 306"/>
                <a:gd name="T21" fmla="*/ 0 h 18"/>
                <a:gd name="T22" fmla="*/ 8 w 306"/>
                <a:gd name="T23" fmla="*/ 0 h 18"/>
                <a:gd name="T24" fmla="*/ 296 w 306"/>
                <a:gd name="T25" fmla="*/ 0 h 18"/>
                <a:gd name="T26" fmla="*/ 296 w 306"/>
                <a:gd name="T27" fmla="*/ 0 h 18"/>
                <a:gd name="T28" fmla="*/ 300 w 306"/>
                <a:gd name="T29" fmla="*/ 0 h 18"/>
                <a:gd name="T30" fmla="*/ 302 w 306"/>
                <a:gd name="T31" fmla="*/ 2 h 18"/>
                <a:gd name="T32" fmla="*/ 304 w 306"/>
                <a:gd name="T33" fmla="*/ 6 h 18"/>
                <a:gd name="T34" fmla="*/ 306 w 306"/>
                <a:gd name="T35" fmla="*/ 8 h 18"/>
                <a:gd name="T36" fmla="*/ 306 w 306"/>
                <a:gd name="T37" fmla="*/ 8 h 18"/>
                <a:gd name="T38" fmla="*/ 304 w 306"/>
                <a:gd name="T39" fmla="*/ 12 h 18"/>
                <a:gd name="T40" fmla="*/ 302 w 306"/>
                <a:gd name="T41" fmla="*/ 14 h 18"/>
                <a:gd name="T42" fmla="*/ 300 w 306"/>
                <a:gd name="T43" fmla="*/ 16 h 18"/>
                <a:gd name="T44" fmla="*/ 296 w 306"/>
                <a:gd name="T45" fmla="*/ 18 h 18"/>
                <a:gd name="T46" fmla="*/ 296 w 306"/>
                <a:gd name="T4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6" h="18">
                  <a:moveTo>
                    <a:pt x="296" y="18"/>
                  </a:moveTo>
                  <a:lnTo>
                    <a:pt x="8" y="18"/>
                  </a:lnTo>
                  <a:lnTo>
                    <a:pt x="8" y="18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300" y="0"/>
                  </a:lnTo>
                  <a:lnTo>
                    <a:pt x="302" y="2"/>
                  </a:lnTo>
                  <a:lnTo>
                    <a:pt x="304" y="6"/>
                  </a:lnTo>
                  <a:lnTo>
                    <a:pt x="306" y="8"/>
                  </a:lnTo>
                  <a:lnTo>
                    <a:pt x="306" y="8"/>
                  </a:lnTo>
                  <a:lnTo>
                    <a:pt x="304" y="12"/>
                  </a:lnTo>
                  <a:lnTo>
                    <a:pt x="302" y="14"/>
                  </a:lnTo>
                  <a:lnTo>
                    <a:pt x="300" y="16"/>
                  </a:lnTo>
                  <a:lnTo>
                    <a:pt x="296" y="18"/>
                  </a:lnTo>
                  <a:lnTo>
                    <a:pt x="29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43">
              <a:extLst>
                <a:ext uri="{FF2B5EF4-FFF2-40B4-BE49-F238E27FC236}">
                  <a16:creationId xmlns:a16="http://schemas.microsoft.com/office/drawing/2014/main" id="{1C270D2E-4397-E096-5221-9B5ACBCE6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" y="1478"/>
              <a:ext cx="306" cy="18"/>
            </a:xfrm>
            <a:custGeom>
              <a:avLst/>
              <a:gdLst>
                <a:gd name="T0" fmla="*/ 296 w 306"/>
                <a:gd name="T1" fmla="*/ 18 h 18"/>
                <a:gd name="T2" fmla="*/ 8 w 306"/>
                <a:gd name="T3" fmla="*/ 18 h 18"/>
                <a:gd name="T4" fmla="*/ 8 w 306"/>
                <a:gd name="T5" fmla="*/ 18 h 18"/>
                <a:gd name="T6" fmla="*/ 6 w 306"/>
                <a:gd name="T7" fmla="*/ 18 h 18"/>
                <a:gd name="T8" fmla="*/ 2 w 306"/>
                <a:gd name="T9" fmla="*/ 16 h 18"/>
                <a:gd name="T10" fmla="*/ 0 w 306"/>
                <a:gd name="T11" fmla="*/ 12 h 18"/>
                <a:gd name="T12" fmla="*/ 0 w 306"/>
                <a:gd name="T13" fmla="*/ 8 h 18"/>
                <a:gd name="T14" fmla="*/ 0 w 306"/>
                <a:gd name="T15" fmla="*/ 8 h 18"/>
                <a:gd name="T16" fmla="*/ 0 w 306"/>
                <a:gd name="T17" fmla="*/ 6 h 18"/>
                <a:gd name="T18" fmla="*/ 2 w 306"/>
                <a:gd name="T19" fmla="*/ 2 h 18"/>
                <a:gd name="T20" fmla="*/ 6 w 306"/>
                <a:gd name="T21" fmla="*/ 0 h 18"/>
                <a:gd name="T22" fmla="*/ 8 w 306"/>
                <a:gd name="T23" fmla="*/ 0 h 18"/>
                <a:gd name="T24" fmla="*/ 296 w 306"/>
                <a:gd name="T25" fmla="*/ 0 h 18"/>
                <a:gd name="T26" fmla="*/ 296 w 306"/>
                <a:gd name="T27" fmla="*/ 0 h 18"/>
                <a:gd name="T28" fmla="*/ 300 w 306"/>
                <a:gd name="T29" fmla="*/ 0 h 18"/>
                <a:gd name="T30" fmla="*/ 302 w 306"/>
                <a:gd name="T31" fmla="*/ 2 h 18"/>
                <a:gd name="T32" fmla="*/ 304 w 306"/>
                <a:gd name="T33" fmla="*/ 6 h 18"/>
                <a:gd name="T34" fmla="*/ 306 w 306"/>
                <a:gd name="T35" fmla="*/ 8 h 18"/>
                <a:gd name="T36" fmla="*/ 306 w 306"/>
                <a:gd name="T37" fmla="*/ 8 h 18"/>
                <a:gd name="T38" fmla="*/ 304 w 306"/>
                <a:gd name="T39" fmla="*/ 12 h 18"/>
                <a:gd name="T40" fmla="*/ 302 w 306"/>
                <a:gd name="T41" fmla="*/ 16 h 18"/>
                <a:gd name="T42" fmla="*/ 300 w 306"/>
                <a:gd name="T43" fmla="*/ 18 h 18"/>
                <a:gd name="T44" fmla="*/ 296 w 306"/>
                <a:gd name="T45" fmla="*/ 18 h 18"/>
                <a:gd name="T46" fmla="*/ 296 w 306"/>
                <a:gd name="T4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6" h="18">
                  <a:moveTo>
                    <a:pt x="296" y="18"/>
                  </a:moveTo>
                  <a:lnTo>
                    <a:pt x="8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300" y="0"/>
                  </a:lnTo>
                  <a:lnTo>
                    <a:pt x="302" y="2"/>
                  </a:lnTo>
                  <a:lnTo>
                    <a:pt x="304" y="6"/>
                  </a:lnTo>
                  <a:lnTo>
                    <a:pt x="306" y="8"/>
                  </a:lnTo>
                  <a:lnTo>
                    <a:pt x="306" y="8"/>
                  </a:lnTo>
                  <a:lnTo>
                    <a:pt x="304" y="12"/>
                  </a:lnTo>
                  <a:lnTo>
                    <a:pt x="302" y="16"/>
                  </a:lnTo>
                  <a:lnTo>
                    <a:pt x="300" y="18"/>
                  </a:lnTo>
                  <a:lnTo>
                    <a:pt x="296" y="18"/>
                  </a:lnTo>
                  <a:lnTo>
                    <a:pt x="29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44">
              <a:extLst>
                <a:ext uri="{FF2B5EF4-FFF2-40B4-BE49-F238E27FC236}">
                  <a16:creationId xmlns:a16="http://schemas.microsoft.com/office/drawing/2014/main" id="{79F68671-D902-A1BB-F684-866156073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" y="1526"/>
              <a:ext cx="306" cy="18"/>
            </a:xfrm>
            <a:custGeom>
              <a:avLst/>
              <a:gdLst>
                <a:gd name="T0" fmla="*/ 296 w 306"/>
                <a:gd name="T1" fmla="*/ 18 h 18"/>
                <a:gd name="T2" fmla="*/ 8 w 306"/>
                <a:gd name="T3" fmla="*/ 18 h 18"/>
                <a:gd name="T4" fmla="*/ 8 w 306"/>
                <a:gd name="T5" fmla="*/ 18 h 18"/>
                <a:gd name="T6" fmla="*/ 6 w 306"/>
                <a:gd name="T7" fmla="*/ 18 h 18"/>
                <a:gd name="T8" fmla="*/ 2 w 306"/>
                <a:gd name="T9" fmla="*/ 16 h 18"/>
                <a:gd name="T10" fmla="*/ 0 w 306"/>
                <a:gd name="T11" fmla="*/ 12 h 18"/>
                <a:gd name="T12" fmla="*/ 0 w 306"/>
                <a:gd name="T13" fmla="*/ 10 h 18"/>
                <a:gd name="T14" fmla="*/ 0 w 306"/>
                <a:gd name="T15" fmla="*/ 10 h 18"/>
                <a:gd name="T16" fmla="*/ 0 w 306"/>
                <a:gd name="T17" fmla="*/ 6 h 18"/>
                <a:gd name="T18" fmla="*/ 2 w 306"/>
                <a:gd name="T19" fmla="*/ 2 h 18"/>
                <a:gd name="T20" fmla="*/ 6 w 306"/>
                <a:gd name="T21" fmla="*/ 0 h 18"/>
                <a:gd name="T22" fmla="*/ 8 w 306"/>
                <a:gd name="T23" fmla="*/ 0 h 18"/>
                <a:gd name="T24" fmla="*/ 296 w 306"/>
                <a:gd name="T25" fmla="*/ 0 h 18"/>
                <a:gd name="T26" fmla="*/ 296 w 306"/>
                <a:gd name="T27" fmla="*/ 0 h 18"/>
                <a:gd name="T28" fmla="*/ 300 w 306"/>
                <a:gd name="T29" fmla="*/ 0 h 18"/>
                <a:gd name="T30" fmla="*/ 302 w 306"/>
                <a:gd name="T31" fmla="*/ 2 h 18"/>
                <a:gd name="T32" fmla="*/ 304 w 306"/>
                <a:gd name="T33" fmla="*/ 6 h 18"/>
                <a:gd name="T34" fmla="*/ 306 w 306"/>
                <a:gd name="T35" fmla="*/ 10 h 18"/>
                <a:gd name="T36" fmla="*/ 306 w 306"/>
                <a:gd name="T37" fmla="*/ 10 h 18"/>
                <a:gd name="T38" fmla="*/ 304 w 306"/>
                <a:gd name="T39" fmla="*/ 12 h 18"/>
                <a:gd name="T40" fmla="*/ 302 w 306"/>
                <a:gd name="T41" fmla="*/ 16 h 18"/>
                <a:gd name="T42" fmla="*/ 300 w 306"/>
                <a:gd name="T43" fmla="*/ 18 h 18"/>
                <a:gd name="T44" fmla="*/ 296 w 306"/>
                <a:gd name="T45" fmla="*/ 18 h 18"/>
                <a:gd name="T46" fmla="*/ 296 w 306"/>
                <a:gd name="T4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6" h="18">
                  <a:moveTo>
                    <a:pt x="296" y="18"/>
                  </a:moveTo>
                  <a:lnTo>
                    <a:pt x="8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300" y="0"/>
                  </a:lnTo>
                  <a:lnTo>
                    <a:pt x="302" y="2"/>
                  </a:lnTo>
                  <a:lnTo>
                    <a:pt x="304" y="6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4" y="12"/>
                  </a:lnTo>
                  <a:lnTo>
                    <a:pt x="302" y="16"/>
                  </a:lnTo>
                  <a:lnTo>
                    <a:pt x="300" y="18"/>
                  </a:lnTo>
                  <a:lnTo>
                    <a:pt x="296" y="18"/>
                  </a:lnTo>
                  <a:lnTo>
                    <a:pt x="29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10DFE4B5-03F0-4AE1-BA13-E1B8AA8F6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" y="840"/>
              <a:ext cx="18" cy="30"/>
            </a:xfrm>
            <a:custGeom>
              <a:avLst/>
              <a:gdLst>
                <a:gd name="T0" fmla="*/ 8 w 18"/>
                <a:gd name="T1" fmla="*/ 30 h 30"/>
                <a:gd name="T2" fmla="*/ 8 w 18"/>
                <a:gd name="T3" fmla="*/ 30 h 30"/>
                <a:gd name="T4" fmla="*/ 4 w 18"/>
                <a:gd name="T5" fmla="*/ 30 h 30"/>
                <a:gd name="T6" fmla="*/ 2 w 18"/>
                <a:gd name="T7" fmla="*/ 28 h 30"/>
                <a:gd name="T8" fmla="*/ 0 w 18"/>
                <a:gd name="T9" fmla="*/ 24 h 30"/>
                <a:gd name="T10" fmla="*/ 0 w 18"/>
                <a:gd name="T11" fmla="*/ 22 h 30"/>
                <a:gd name="T12" fmla="*/ 0 w 18"/>
                <a:gd name="T13" fmla="*/ 10 h 30"/>
                <a:gd name="T14" fmla="*/ 0 w 18"/>
                <a:gd name="T15" fmla="*/ 10 h 30"/>
                <a:gd name="T16" fmla="*/ 0 w 18"/>
                <a:gd name="T17" fmla="*/ 6 h 30"/>
                <a:gd name="T18" fmla="*/ 2 w 18"/>
                <a:gd name="T19" fmla="*/ 4 h 30"/>
                <a:gd name="T20" fmla="*/ 4 w 18"/>
                <a:gd name="T21" fmla="*/ 2 h 30"/>
                <a:gd name="T22" fmla="*/ 8 w 18"/>
                <a:gd name="T23" fmla="*/ 0 h 30"/>
                <a:gd name="T24" fmla="*/ 8 w 18"/>
                <a:gd name="T25" fmla="*/ 0 h 30"/>
                <a:gd name="T26" fmla="*/ 12 w 18"/>
                <a:gd name="T27" fmla="*/ 2 h 30"/>
                <a:gd name="T28" fmla="*/ 14 w 18"/>
                <a:gd name="T29" fmla="*/ 4 h 30"/>
                <a:gd name="T30" fmla="*/ 16 w 18"/>
                <a:gd name="T31" fmla="*/ 6 h 30"/>
                <a:gd name="T32" fmla="*/ 18 w 18"/>
                <a:gd name="T33" fmla="*/ 10 h 30"/>
                <a:gd name="T34" fmla="*/ 18 w 18"/>
                <a:gd name="T35" fmla="*/ 22 h 30"/>
                <a:gd name="T36" fmla="*/ 18 w 18"/>
                <a:gd name="T37" fmla="*/ 22 h 30"/>
                <a:gd name="T38" fmla="*/ 16 w 18"/>
                <a:gd name="T39" fmla="*/ 24 h 30"/>
                <a:gd name="T40" fmla="*/ 14 w 18"/>
                <a:gd name="T41" fmla="*/ 28 h 30"/>
                <a:gd name="T42" fmla="*/ 12 w 18"/>
                <a:gd name="T43" fmla="*/ 30 h 30"/>
                <a:gd name="T44" fmla="*/ 8 w 18"/>
                <a:gd name="T45" fmla="*/ 30 h 30"/>
                <a:gd name="T46" fmla="*/ 8 w 18"/>
                <a:gd name="T4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30">
                  <a:moveTo>
                    <a:pt x="8" y="30"/>
                  </a:moveTo>
                  <a:lnTo>
                    <a:pt x="8" y="30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18" y="1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8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1E2E9D05-E4CC-813A-4BBB-3C75E405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" y="942"/>
              <a:ext cx="18" cy="28"/>
            </a:xfrm>
            <a:custGeom>
              <a:avLst/>
              <a:gdLst>
                <a:gd name="T0" fmla="*/ 10 w 18"/>
                <a:gd name="T1" fmla="*/ 28 h 28"/>
                <a:gd name="T2" fmla="*/ 10 w 18"/>
                <a:gd name="T3" fmla="*/ 28 h 28"/>
                <a:gd name="T4" fmla="*/ 6 w 18"/>
                <a:gd name="T5" fmla="*/ 28 h 28"/>
                <a:gd name="T6" fmla="*/ 2 w 18"/>
                <a:gd name="T7" fmla="*/ 26 h 28"/>
                <a:gd name="T8" fmla="*/ 2 w 18"/>
                <a:gd name="T9" fmla="*/ 24 h 28"/>
                <a:gd name="T10" fmla="*/ 0 w 18"/>
                <a:gd name="T11" fmla="*/ 20 h 28"/>
                <a:gd name="T12" fmla="*/ 0 w 18"/>
                <a:gd name="T13" fmla="*/ 8 h 28"/>
                <a:gd name="T14" fmla="*/ 0 w 18"/>
                <a:gd name="T15" fmla="*/ 8 h 28"/>
                <a:gd name="T16" fmla="*/ 2 w 18"/>
                <a:gd name="T17" fmla="*/ 4 h 28"/>
                <a:gd name="T18" fmla="*/ 2 w 18"/>
                <a:gd name="T19" fmla="*/ 2 h 28"/>
                <a:gd name="T20" fmla="*/ 6 w 18"/>
                <a:gd name="T21" fmla="*/ 0 h 28"/>
                <a:gd name="T22" fmla="*/ 10 w 18"/>
                <a:gd name="T23" fmla="*/ 0 h 28"/>
                <a:gd name="T24" fmla="*/ 10 w 18"/>
                <a:gd name="T25" fmla="*/ 0 h 28"/>
                <a:gd name="T26" fmla="*/ 12 w 18"/>
                <a:gd name="T27" fmla="*/ 0 h 28"/>
                <a:gd name="T28" fmla="*/ 16 w 18"/>
                <a:gd name="T29" fmla="*/ 2 h 28"/>
                <a:gd name="T30" fmla="*/ 18 w 18"/>
                <a:gd name="T31" fmla="*/ 4 h 28"/>
                <a:gd name="T32" fmla="*/ 18 w 18"/>
                <a:gd name="T33" fmla="*/ 8 h 28"/>
                <a:gd name="T34" fmla="*/ 18 w 18"/>
                <a:gd name="T35" fmla="*/ 20 h 28"/>
                <a:gd name="T36" fmla="*/ 18 w 18"/>
                <a:gd name="T37" fmla="*/ 20 h 28"/>
                <a:gd name="T38" fmla="*/ 18 w 18"/>
                <a:gd name="T39" fmla="*/ 24 h 28"/>
                <a:gd name="T40" fmla="*/ 16 w 18"/>
                <a:gd name="T41" fmla="*/ 26 h 28"/>
                <a:gd name="T42" fmla="*/ 12 w 18"/>
                <a:gd name="T43" fmla="*/ 28 h 28"/>
                <a:gd name="T44" fmla="*/ 10 w 18"/>
                <a:gd name="T45" fmla="*/ 28 h 28"/>
                <a:gd name="T46" fmla="*/ 10 w 18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8">
                  <a:moveTo>
                    <a:pt x="10" y="28"/>
                  </a:moveTo>
                  <a:lnTo>
                    <a:pt x="10" y="28"/>
                  </a:lnTo>
                  <a:lnTo>
                    <a:pt x="6" y="28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6" y="26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47">
              <a:extLst>
                <a:ext uri="{FF2B5EF4-FFF2-40B4-BE49-F238E27FC236}">
                  <a16:creationId xmlns:a16="http://schemas.microsoft.com/office/drawing/2014/main" id="{1514F5C4-9736-65AD-05DF-EDA54B323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798"/>
              <a:ext cx="18" cy="28"/>
            </a:xfrm>
            <a:custGeom>
              <a:avLst/>
              <a:gdLst>
                <a:gd name="T0" fmla="*/ 8 w 18"/>
                <a:gd name="T1" fmla="*/ 28 h 28"/>
                <a:gd name="T2" fmla="*/ 8 w 18"/>
                <a:gd name="T3" fmla="*/ 28 h 28"/>
                <a:gd name="T4" fmla="*/ 4 w 18"/>
                <a:gd name="T5" fmla="*/ 28 h 28"/>
                <a:gd name="T6" fmla="*/ 2 w 18"/>
                <a:gd name="T7" fmla="*/ 26 h 28"/>
                <a:gd name="T8" fmla="*/ 0 w 18"/>
                <a:gd name="T9" fmla="*/ 24 h 28"/>
                <a:gd name="T10" fmla="*/ 0 w 18"/>
                <a:gd name="T11" fmla="*/ 20 h 28"/>
                <a:gd name="T12" fmla="*/ 0 w 18"/>
                <a:gd name="T13" fmla="*/ 8 h 28"/>
                <a:gd name="T14" fmla="*/ 0 w 18"/>
                <a:gd name="T15" fmla="*/ 8 h 28"/>
                <a:gd name="T16" fmla="*/ 0 w 18"/>
                <a:gd name="T17" fmla="*/ 4 h 28"/>
                <a:gd name="T18" fmla="*/ 2 w 18"/>
                <a:gd name="T19" fmla="*/ 2 h 28"/>
                <a:gd name="T20" fmla="*/ 4 w 18"/>
                <a:gd name="T21" fmla="*/ 0 h 28"/>
                <a:gd name="T22" fmla="*/ 8 w 18"/>
                <a:gd name="T23" fmla="*/ 0 h 28"/>
                <a:gd name="T24" fmla="*/ 8 w 18"/>
                <a:gd name="T25" fmla="*/ 0 h 28"/>
                <a:gd name="T26" fmla="*/ 12 w 18"/>
                <a:gd name="T27" fmla="*/ 0 h 28"/>
                <a:gd name="T28" fmla="*/ 14 w 18"/>
                <a:gd name="T29" fmla="*/ 2 h 28"/>
                <a:gd name="T30" fmla="*/ 16 w 18"/>
                <a:gd name="T31" fmla="*/ 4 h 28"/>
                <a:gd name="T32" fmla="*/ 18 w 18"/>
                <a:gd name="T33" fmla="*/ 8 h 28"/>
                <a:gd name="T34" fmla="*/ 18 w 18"/>
                <a:gd name="T35" fmla="*/ 20 h 28"/>
                <a:gd name="T36" fmla="*/ 18 w 18"/>
                <a:gd name="T37" fmla="*/ 20 h 28"/>
                <a:gd name="T38" fmla="*/ 16 w 18"/>
                <a:gd name="T39" fmla="*/ 24 h 28"/>
                <a:gd name="T40" fmla="*/ 14 w 18"/>
                <a:gd name="T41" fmla="*/ 26 h 28"/>
                <a:gd name="T42" fmla="*/ 12 w 18"/>
                <a:gd name="T43" fmla="*/ 28 h 28"/>
                <a:gd name="T44" fmla="*/ 8 w 18"/>
                <a:gd name="T45" fmla="*/ 28 h 28"/>
                <a:gd name="T46" fmla="*/ 8 w 18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8">
                  <a:moveTo>
                    <a:pt x="8" y="28"/>
                  </a:moveTo>
                  <a:lnTo>
                    <a:pt x="8" y="28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8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4"/>
                  </a:lnTo>
                  <a:lnTo>
                    <a:pt x="14" y="26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314404D0-8566-B664-06F9-FD6B42C83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0" y="840"/>
              <a:ext cx="18" cy="30"/>
            </a:xfrm>
            <a:custGeom>
              <a:avLst/>
              <a:gdLst>
                <a:gd name="T0" fmla="*/ 10 w 18"/>
                <a:gd name="T1" fmla="*/ 30 h 30"/>
                <a:gd name="T2" fmla="*/ 10 w 18"/>
                <a:gd name="T3" fmla="*/ 30 h 30"/>
                <a:gd name="T4" fmla="*/ 6 w 18"/>
                <a:gd name="T5" fmla="*/ 30 h 30"/>
                <a:gd name="T6" fmla="*/ 4 w 18"/>
                <a:gd name="T7" fmla="*/ 28 h 30"/>
                <a:gd name="T8" fmla="*/ 2 w 18"/>
                <a:gd name="T9" fmla="*/ 24 h 30"/>
                <a:gd name="T10" fmla="*/ 0 w 18"/>
                <a:gd name="T11" fmla="*/ 22 h 30"/>
                <a:gd name="T12" fmla="*/ 0 w 18"/>
                <a:gd name="T13" fmla="*/ 10 h 30"/>
                <a:gd name="T14" fmla="*/ 0 w 18"/>
                <a:gd name="T15" fmla="*/ 10 h 30"/>
                <a:gd name="T16" fmla="*/ 2 w 18"/>
                <a:gd name="T17" fmla="*/ 6 h 30"/>
                <a:gd name="T18" fmla="*/ 4 w 18"/>
                <a:gd name="T19" fmla="*/ 4 h 30"/>
                <a:gd name="T20" fmla="*/ 6 w 18"/>
                <a:gd name="T21" fmla="*/ 2 h 30"/>
                <a:gd name="T22" fmla="*/ 10 w 18"/>
                <a:gd name="T23" fmla="*/ 0 h 30"/>
                <a:gd name="T24" fmla="*/ 10 w 18"/>
                <a:gd name="T25" fmla="*/ 0 h 30"/>
                <a:gd name="T26" fmla="*/ 14 w 18"/>
                <a:gd name="T27" fmla="*/ 2 h 30"/>
                <a:gd name="T28" fmla="*/ 16 w 18"/>
                <a:gd name="T29" fmla="*/ 4 h 30"/>
                <a:gd name="T30" fmla="*/ 18 w 18"/>
                <a:gd name="T31" fmla="*/ 6 h 30"/>
                <a:gd name="T32" fmla="*/ 18 w 18"/>
                <a:gd name="T33" fmla="*/ 10 h 30"/>
                <a:gd name="T34" fmla="*/ 18 w 18"/>
                <a:gd name="T35" fmla="*/ 22 h 30"/>
                <a:gd name="T36" fmla="*/ 18 w 18"/>
                <a:gd name="T37" fmla="*/ 22 h 30"/>
                <a:gd name="T38" fmla="*/ 18 w 18"/>
                <a:gd name="T39" fmla="*/ 24 h 30"/>
                <a:gd name="T40" fmla="*/ 16 w 18"/>
                <a:gd name="T41" fmla="*/ 28 h 30"/>
                <a:gd name="T42" fmla="*/ 14 w 18"/>
                <a:gd name="T43" fmla="*/ 30 h 30"/>
                <a:gd name="T44" fmla="*/ 10 w 18"/>
                <a:gd name="T45" fmla="*/ 30 h 30"/>
                <a:gd name="T46" fmla="*/ 10 w 18"/>
                <a:gd name="T4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30">
                  <a:moveTo>
                    <a:pt x="10" y="30"/>
                  </a:moveTo>
                  <a:lnTo>
                    <a:pt x="10" y="30"/>
                  </a:lnTo>
                  <a:lnTo>
                    <a:pt x="6" y="30"/>
                  </a:lnTo>
                  <a:lnTo>
                    <a:pt x="4" y="28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4"/>
                  </a:lnTo>
                  <a:lnTo>
                    <a:pt x="16" y="28"/>
                  </a:lnTo>
                  <a:lnTo>
                    <a:pt x="14" y="30"/>
                  </a:lnTo>
                  <a:lnTo>
                    <a:pt x="10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7591628F-A410-B471-CA72-56B229ED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" y="942"/>
              <a:ext cx="18" cy="28"/>
            </a:xfrm>
            <a:custGeom>
              <a:avLst/>
              <a:gdLst>
                <a:gd name="T0" fmla="*/ 8 w 18"/>
                <a:gd name="T1" fmla="*/ 28 h 28"/>
                <a:gd name="T2" fmla="*/ 8 w 18"/>
                <a:gd name="T3" fmla="*/ 28 h 28"/>
                <a:gd name="T4" fmla="*/ 6 w 18"/>
                <a:gd name="T5" fmla="*/ 28 h 28"/>
                <a:gd name="T6" fmla="*/ 2 w 18"/>
                <a:gd name="T7" fmla="*/ 26 h 28"/>
                <a:gd name="T8" fmla="*/ 0 w 18"/>
                <a:gd name="T9" fmla="*/ 24 h 28"/>
                <a:gd name="T10" fmla="*/ 0 w 18"/>
                <a:gd name="T11" fmla="*/ 20 h 28"/>
                <a:gd name="T12" fmla="*/ 0 w 18"/>
                <a:gd name="T13" fmla="*/ 8 h 28"/>
                <a:gd name="T14" fmla="*/ 0 w 18"/>
                <a:gd name="T15" fmla="*/ 8 h 28"/>
                <a:gd name="T16" fmla="*/ 0 w 18"/>
                <a:gd name="T17" fmla="*/ 4 h 28"/>
                <a:gd name="T18" fmla="*/ 2 w 18"/>
                <a:gd name="T19" fmla="*/ 2 h 28"/>
                <a:gd name="T20" fmla="*/ 6 w 18"/>
                <a:gd name="T21" fmla="*/ 0 h 28"/>
                <a:gd name="T22" fmla="*/ 8 w 18"/>
                <a:gd name="T23" fmla="*/ 0 h 28"/>
                <a:gd name="T24" fmla="*/ 8 w 18"/>
                <a:gd name="T25" fmla="*/ 0 h 28"/>
                <a:gd name="T26" fmla="*/ 12 w 18"/>
                <a:gd name="T27" fmla="*/ 0 h 28"/>
                <a:gd name="T28" fmla="*/ 14 w 18"/>
                <a:gd name="T29" fmla="*/ 2 h 28"/>
                <a:gd name="T30" fmla="*/ 16 w 18"/>
                <a:gd name="T31" fmla="*/ 4 h 28"/>
                <a:gd name="T32" fmla="*/ 18 w 18"/>
                <a:gd name="T33" fmla="*/ 8 h 28"/>
                <a:gd name="T34" fmla="*/ 18 w 18"/>
                <a:gd name="T35" fmla="*/ 20 h 28"/>
                <a:gd name="T36" fmla="*/ 18 w 18"/>
                <a:gd name="T37" fmla="*/ 20 h 28"/>
                <a:gd name="T38" fmla="*/ 16 w 18"/>
                <a:gd name="T39" fmla="*/ 24 h 28"/>
                <a:gd name="T40" fmla="*/ 14 w 18"/>
                <a:gd name="T41" fmla="*/ 26 h 28"/>
                <a:gd name="T42" fmla="*/ 12 w 18"/>
                <a:gd name="T43" fmla="*/ 28 h 28"/>
                <a:gd name="T44" fmla="*/ 8 w 18"/>
                <a:gd name="T45" fmla="*/ 28 h 28"/>
                <a:gd name="T46" fmla="*/ 8 w 18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8">
                  <a:moveTo>
                    <a:pt x="8" y="28"/>
                  </a:moveTo>
                  <a:lnTo>
                    <a:pt x="8" y="28"/>
                  </a:lnTo>
                  <a:lnTo>
                    <a:pt x="6" y="28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8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4"/>
                  </a:lnTo>
                  <a:lnTo>
                    <a:pt x="14" y="26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EEE7AF12-CB00-16D9-CAC7-0DC5DE81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" y="1260"/>
              <a:ext cx="18" cy="30"/>
            </a:xfrm>
            <a:custGeom>
              <a:avLst/>
              <a:gdLst>
                <a:gd name="T0" fmla="*/ 10 w 18"/>
                <a:gd name="T1" fmla="*/ 30 h 30"/>
                <a:gd name="T2" fmla="*/ 10 w 18"/>
                <a:gd name="T3" fmla="*/ 30 h 30"/>
                <a:gd name="T4" fmla="*/ 6 w 18"/>
                <a:gd name="T5" fmla="*/ 30 h 30"/>
                <a:gd name="T6" fmla="*/ 2 w 18"/>
                <a:gd name="T7" fmla="*/ 28 h 30"/>
                <a:gd name="T8" fmla="*/ 2 w 18"/>
                <a:gd name="T9" fmla="*/ 24 h 30"/>
                <a:gd name="T10" fmla="*/ 0 w 18"/>
                <a:gd name="T11" fmla="*/ 22 h 30"/>
                <a:gd name="T12" fmla="*/ 0 w 18"/>
                <a:gd name="T13" fmla="*/ 10 h 30"/>
                <a:gd name="T14" fmla="*/ 0 w 18"/>
                <a:gd name="T15" fmla="*/ 10 h 30"/>
                <a:gd name="T16" fmla="*/ 2 w 18"/>
                <a:gd name="T17" fmla="*/ 6 h 30"/>
                <a:gd name="T18" fmla="*/ 2 w 18"/>
                <a:gd name="T19" fmla="*/ 4 h 30"/>
                <a:gd name="T20" fmla="*/ 6 w 18"/>
                <a:gd name="T21" fmla="*/ 2 h 30"/>
                <a:gd name="T22" fmla="*/ 10 w 18"/>
                <a:gd name="T23" fmla="*/ 0 h 30"/>
                <a:gd name="T24" fmla="*/ 10 w 18"/>
                <a:gd name="T25" fmla="*/ 0 h 30"/>
                <a:gd name="T26" fmla="*/ 12 w 18"/>
                <a:gd name="T27" fmla="*/ 2 h 30"/>
                <a:gd name="T28" fmla="*/ 16 w 18"/>
                <a:gd name="T29" fmla="*/ 4 h 30"/>
                <a:gd name="T30" fmla="*/ 18 w 18"/>
                <a:gd name="T31" fmla="*/ 6 h 30"/>
                <a:gd name="T32" fmla="*/ 18 w 18"/>
                <a:gd name="T33" fmla="*/ 10 h 30"/>
                <a:gd name="T34" fmla="*/ 18 w 18"/>
                <a:gd name="T35" fmla="*/ 22 h 30"/>
                <a:gd name="T36" fmla="*/ 18 w 18"/>
                <a:gd name="T37" fmla="*/ 22 h 30"/>
                <a:gd name="T38" fmla="*/ 18 w 18"/>
                <a:gd name="T39" fmla="*/ 24 h 30"/>
                <a:gd name="T40" fmla="*/ 16 w 18"/>
                <a:gd name="T41" fmla="*/ 28 h 30"/>
                <a:gd name="T42" fmla="*/ 12 w 18"/>
                <a:gd name="T43" fmla="*/ 30 h 30"/>
                <a:gd name="T44" fmla="*/ 10 w 18"/>
                <a:gd name="T45" fmla="*/ 30 h 30"/>
                <a:gd name="T46" fmla="*/ 10 w 18"/>
                <a:gd name="T4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30">
                  <a:moveTo>
                    <a:pt x="10" y="30"/>
                  </a:moveTo>
                  <a:lnTo>
                    <a:pt x="10" y="30"/>
                  </a:lnTo>
                  <a:lnTo>
                    <a:pt x="6" y="30"/>
                  </a:lnTo>
                  <a:lnTo>
                    <a:pt x="2" y="28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6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4"/>
                  </a:lnTo>
                  <a:lnTo>
                    <a:pt x="16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51">
              <a:extLst>
                <a:ext uri="{FF2B5EF4-FFF2-40B4-BE49-F238E27FC236}">
                  <a16:creationId xmlns:a16="http://schemas.microsoft.com/office/drawing/2014/main" id="{E6C672CA-3D24-36CD-F4C8-C8EDE9026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" y="1260"/>
              <a:ext cx="18" cy="30"/>
            </a:xfrm>
            <a:custGeom>
              <a:avLst/>
              <a:gdLst>
                <a:gd name="T0" fmla="*/ 8 w 18"/>
                <a:gd name="T1" fmla="*/ 30 h 30"/>
                <a:gd name="T2" fmla="*/ 8 w 18"/>
                <a:gd name="T3" fmla="*/ 30 h 30"/>
                <a:gd name="T4" fmla="*/ 6 w 18"/>
                <a:gd name="T5" fmla="*/ 30 h 30"/>
                <a:gd name="T6" fmla="*/ 2 w 18"/>
                <a:gd name="T7" fmla="*/ 28 h 30"/>
                <a:gd name="T8" fmla="*/ 0 w 18"/>
                <a:gd name="T9" fmla="*/ 24 h 30"/>
                <a:gd name="T10" fmla="*/ 0 w 18"/>
                <a:gd name="T11" fmla="*/ 22 h 30"/>
                <a:gd name="T12" fmla="*/ 0 w 18"/>
                <a:gd name="T13" fmla="*/ 10 h 30"/>
                <a:gd name="T14" fmla="*/ 0 w 18"/>
                <a:gd name="T15" fmla="*/ 10 h 30"/>
                <a:gd name="T16" fmla="*/ 0 w 18"/>
                <a:gd name="T17" fmla="*/ 6 h 30"/>
                <a:gd name="T18" fmla="*/ 2 w 18"/>
                <a:gd name="T19" fmla="*/ 4 h 30"/>
                <a:gd name="T20" fmla="*/ 6 w 18"/>
                <a:gd name="T21" fmla="*/ 2 h 30"/>
                <a:gd name="T22" fmla="*/ 8 w 18"/>
                <a:gd name="T23" fmla="*/ 0 h 30"/>
                <a:gd name="T24" fmla="*/ 8 w 18"/>
                <a:gd name="T25" fmla="*/ 0 h 30"/>
                <a:gd name="T26" fmla="*/ 12 w 18"/>
                <a:gd name="T27" fmla="*/ 2 h 30"/>
                <a:gd name="T28" fmla="*/ 14 w 18"/>
                <a:gd name="T29" fmla="*/ 4 h 30"/>
                <a:gd name="T30" fmla="*/ 16 w 18"/>
                <a:gd name="T31" fmla="*/ 6 h 30"/>
                <a:gd name="T32" fmla="*/ 18 w 18"/>
                <a:gd name="T33" fmla="*/ 10 h 30"/>
                <a:gd name="T34" fmla="*/ 18 w 18"/>
                <a:gd name="T35" fmla="*/ 22 h 30"/>
                <a:gd name="T36" fmla="*/ 18 w 18"/>
                <a:gd name="T37" fmla="*/ 22 h 30"/>
                <a:gd name="T38" fmla="*/ 16 w 18"/>
                <a:gd name="T39" fmla="*/ 24 h 30"/>
                <a:gd name="T40" fmla="*/ 14 w 18"/>
                <a:gd name="T41" fmla="*/ 28 h 30"/>
                <a:gd name="T42" fmla="*/ 12 w 18"/>
                <a:gd name="T43" fmla="*/ 30 h 30"/>
                <a:gd name="T44" fmla="*/ 8 w 18"/>
                <a:gd name="T45" fmla="*/ 30 h 30"/>
                <a:gd name="T46" fmla="*/ 8 w 18"/>
                <a:gd name="T4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30">
                  <a:moveTo>
                    <a:pt x="8" y="30"/>
                  </a:moveTo>
                  <a:lnTo>
                    <a:pt x="8" y="30"/>
                  </a:lnTo>
                  <a:lnTo>
                    <a:pt x="6" y="30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18" y="1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8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52">
              <a:extLst>
                <a:ext uri="{FF2B5EF4-FFF2-40B4-BE49-F238E27FC236}">
                  <a16:creationId xmlns:a16="http://schemas.microsoft.com/office/drawing/2014/main" id="{962C0F14-CAC9-2E1A-4AEE-8577BFA99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" y="1094"/>
              <a:ext cx="18" cy="30"/>
            </a:xfrm>
            <a:custGeom>
              <a:avLst/>
              <a:gdLst>
                <a:gd name="T0" fmla="*/ 8 w 18"/>
                <a:gd name="T1" fmla="*/ 30 h 30"/>
                <a:gd name="T2" fmla="*/ 8 w 18"/>
                <a:gd name="T3" fmla="*/ 30 h 30"/>
                <a:gd name="T4" fmla="*/ 6 w 18"/>
                <a:gd name="T5" fmla="*/ 28 h 30"/>
                <a:gd name="T6" fmla="*/ 2 w 18"/>
                <a:gd name="T7" fmla="*/ 26 h 30"/>
                <a:gd name="T8" fmla="*/ 0 w 18"/>
                <a:gd name="T9" fmla="*/ 24 h 30"/>
                <a:gd name="T10" fmla="*/ 0 w 18"/>
                <a:gd name="T11" fmla="*/ 20 h 30"/>
                <a:gd name="T12" fmla="*/ 0 w 18"/>
                <a:gd name="T13" fmla="*/ 8 h 30"/>
                <a:gd name="T14" fmla="*/ 0 w 18"/>
                <a:gd name="T15" fmla="*/ 8 h 30"/>
                <a:gd name="T16" fmla="*/ 0 w 18"/>
                <a:gd name="T17" fmla="*/ 6 h 30"/>
                <a:gd name="T18" fmla="*/ 2 w 18"/>
                <a:gd name="T19" fmla="*/ 2 h 30"/>
                <a:gd name="T20" fmla="*/ 6 w 18"/>
                <a:gd name="T21" fmla="*/ 0 h 30"/>
                <a:gd name="T22" fmla="*/ 8 w 18"/>
                <a:gd name="T23" fmla="*/ 0 h 30"/>
                <a:gd name="T24" fmla="*/ 8 w 18"/>
                <a:gd name="T25" fmla="*/ 0 h 30"/>
                <a:gd name="T26" fmla="*/ 12 w 18"/>
                <a:gd name="T27" fmla="*/ 0 h 30"/>
                <a:gd name="T28" fmla="*/ 16 w 18"/>
                <a:gd name="T29" fmla="*/ 2 h 30"/>
                <a:gd name="T30" fmla="*/ 18 w 18"/>
                <a:gd name="T31" fmla="*/ 6 h 30"/>
                <a:gd name="T32" fmla="*/ 18 w 18"/>
                <a:gd name="T33" fmla="*/ 8 h 30"/>
                <a:gd name="T34" fmla="*/ 18 w 18"/>
                <a:gd name="T35" fmla="*/ 20 h 30"/>
                <a:gd name="T36" fmla="*/ 18 w 18"/>
                <a:gd name="T37" fmla="*/ 20 h 30"/>
                <a:gd name="T38" fmla="*/ 18 w 18"/>
                <a:gd name="T39" fmla="*/ 24 h 30"/>
                <a:gd name="T40" fmla="*/ 16 w 18"/>
                <a:gd name="T41" fmla="*/ 26 h 30"/>
                <a:gd name="T42" fmla="*/ 12 w 18"/>
                <a:gd name="T43" fmla="*/ 28 h 30"/>
                <a:gd name="T44" fmla="*/ 8 w 18"/>
                <a:gd name="T45" fmla="*/ 30 h 30"/>
                <a:gd name="T46" fmla="*/ 8 w 18"/>
                <a:gd name="T4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30">
                  <a:moveTo>
                    <a:pt x="8" y="30"/>
                  </a:moveTo>
                  <a:lnTo>
                    <a:pt x="8" y="30"/>
                  </a:lnTo>
                  <a:lnTo>
                    <a:pt x="6" y="28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6" y="26"/>
                  </a:lnTo>
                  <a:lnTo>
                    <a:pt x="12" y="28"/>
                  </a:lnTo>
                  <a:lnTo>
                    <a:pt x="8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D93CBBF4-8818-1658-754E-84F0BBA82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2" y="1094"/>
              <a:ext cx="18" cy="30"/>
            </a:xfrm>
            <a:custGeom>
              <a:avLst/>
              <a:gdLst>
                <a:gd name="T0" fmla="*/ 10 w 18"/>
                <a:gd name="T1" fmla="*/ 30 h 30"/>
                <a:gd name="T2" fmla="*/ 10 w 18"/>
                <a:gd name="T3" fmla="*/ 30 h 30"/>
                <a:gd name="T4" fmla="*/ 6 w 18"/>
                <a:gd name="T5" fmla="*/ 28 h 30"/>
                <a:gd name="T6" fmla="*/ 4 w 18"/>
                <a:gd name="T7" fmla="*/ 26 h 30"/>
                <a:gd name="T8" fmla="*/ 2 w 18"/>
                <a:gd name="T9" fmla="*/ 24 h 30"/>
                <a:gd name="T10" fmla="*/ 0 w 18"/>
                <a:gd name="T11" fmla="*/ 20 h 30"/>
                <a:gd name="T12" fmla="*/ 0 w 18"/>
                <a:gd name="T13" fmla="*/ 8 h 30"/>
                <a:gd name="T14" fmla="*/ 0 w 18"/>
                <a:gd name="T15" fmla="*/ 8 h 30"/>
                <a:gd name="T16" fmla="*/ 2 w 18"/>
                <a:gd name="T17" fmla="*/ 6 h 30"/>
                <a:gd name="T18" fmla="*/ 4 w 18"/>
                <a:gd name="T19" fmla="*/ 2 h 30"/>
                <a:gd name="T20" fmla="*/ 6 w 18"/>
                <a:gd name="T21" fmla="*/ 0 h 30"/>
                <a:gd name="T22" fmla="*/ 10 w 18"/>
                <a:gd name="T23" fmla="*/ 0 h 30"/>
                <a:gd name="T24" fmla="*/ 10 w 18"/>
                <a:gd name="T25" fmla="*/ 0 h 30"/>
                <a:gd name="T26" fmla="*/ 14 w 18"/>
                <a:gd name="T27" fmla="*/ 0 h 30"/>
                <a:gd name="T28" fmla="*/ 16 w 18"/>
                <a:gd name="T29" fmla="*/ 2 h 30"/>
                <a:gd name="T30" fmla="*/ 18 w 18"/>
                <a:gd name="T31" fmla="*/ 6 h 30"/>
                <a:gd name="T32" fmla="*/ 18 w 18"/>
                <a:gd name="T33" fmla="*/ 8 h 30"/>
                <a:gd name="T34" fmla="*/ 18 w 18"/>
                <a:gd name="T35" fmla="*/ 20 h 30"/>
                <a:gd name="T36" fmla="*/ 18 w 18"/>
                <a:gd name="T37" fmla="*/ 20 h 30"/>
                <a:gd name="T38" fmla="*/ 18 w 18"/>
                <a:gd name="T39" fmla="*/ 24 h 30"/>
                <a:gd name="T40" fmla="*/ 16 w 18"/>
                <a:gd name="T41" fmla="*/ 26 h 30"/>
                <a:gd name="T42" fmla="*/ 14 w 18"/>
                <a:gd name="T43" fmla="*/ 28 h 30"/>
                <a:gd name="T44" fmla="*/ 10 w 18"/>
                <a:gd name="T45" fmla="*/ 30 h 30"/>
                <a:gd name="T46" fmla="*/ 10 w 18"/>
                <a:gd name="T4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30">
                  <a:moveTo>
                    <a:pt x="10" y="30"/>
                  </a:moveTo>
                  <a:lnTo>
                    <a:pt x="10" y="30"/>
                  </a:lnTo>
                  <a:lnTo>
                    <a:pt x="6" y="28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6" y="26"/>
                  </a:lnTo>
                  <a:lnTo>
                    <a:pt x="14" y="28"/>
                  </a:lnTo>
                  <a:lnTo>
                    <a:pt x="10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F018FD51-CF76-0F62-79F8-26BEA0E7F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" y="1288"/>
              <a:ext cx="54" cy="158"/>
            </a:xfrm>
            <a:custGeom>
              <a:avLst/>
              <a:gdLst>
                <a:gd name="T0" fmla="*/ 46 w 54"/>
                <a:gd name="T1" fmla="*/ 158 h 158"/>
                <a:gd name="T2" fmla="*/ 46 w 54"/>
                <a:gd name="T3" fmla="*/ 158 h 158"/>
                <a:gd name="T4" fmla="*/ 42 w 54"/>
                <a:gd name="T5" fmla="*/ 158 h 158"/>
                <a:gd name="T6" fmla="*/ 40 w 54"/>
                <a:gd name="T7" fmla="*/ 156 h 158"/>
                <a:gd name="T8" fmla="*/ 38 w 54"/>
                <a:gd name="T9" fmla="*/ 154 h 158"/>
                <a:gd name="T10" fmla="*/ 36 w 54"/>
                <a:gd name="T11" fmla="*/ 150 h 158"/>
                <a:gd name="T12" fmla="*/ 36 w 54"/>
                <a:gd name="T13" fmla="*/ 44 h 158"/>
                <a:gd name="T14" fmla="*/ 36 w 54"/>
                <a:gd name="T15" fmla="*/ 44 h 158"/>
                <a:gd name="T16" fmla="*/ 34 w 54"/>
                <a:gd name="T17" fmla="*/ 34 h 158"/>
                <a:gd name="T18" fmla="*/ 28 w 54"/>
                <a:gd name="T19" fmla="*/ 26 h 158"/>
                <a:gd name="T20" fmla="*/ 20 w 54"/>
                <a:gd name="T21" fmla="*/ 20 h 158"/>
                <a:gd name="T22" fmla="*/ 10 w 54"/>
                <a:gd name="T23" fmla="*/ 18 h 158"/>
                <a:gd name="T24" fmla="*/ 10 w 54"/>
                <a:gd name="T25" fmla="*/ 18 h 158"/>
                <a:gd name="T26" fmla="*/ 6 w 54"/>
                <a:gd name="T27" fmla="*/ 16 h 158"/>
                <a:gd name="T28" fmla="*/ 2 w 54"/>
                <a:gd name="T29" fmla="*/ 14 h 158"/>
                <a:gd name="T30" fmla="*/ 0 w 54"/>
                <a:gd name="T31" fmla="*/ 12 h 158"/>
                <a:gd name="T32" fmla="*/ 0 w 54"/>
                <a:gd name="T33" fmla="*/ 8 h 158"/>
                <a:gd name="T34" fmla="*/ 0 w 54"/>
                <a:gd name="T35" fmla="*/ 8 h 158"/>
                <a:gd name="T36" fmla="*/ 0 w 54"/>
                <a:gd name="T37" fmla="*/ 6 h 158"/>
                <a:gd name="T38" fmla="*/ 2 w 54"/>
                <a:gd name="T39" fmla="*/ 2 h 158"/>
                <a:gd name="T40" fmla="*/ 6 w 54"/>
                <a:gd name="T41" fmla="*/ 0 h 158"/>
                <a:gd name="T42" fmla="*/ 8 w 54"/>
                <a:gd name="T43" fmla="*/ 0 h 158"/>
                <a:gd name="T44" fmla="*/ 10 w 54"/>
                <a:gd name="T45" fmla="*/ 0 h 158"/>
                <a:gd name="T46" fmla="*/ 10 w 54"/>
                <a:gd name="T47" fmla="*/ 0 h 158"/>
                <a:gd name="T48" fmla="*/ 18 w 54"/>
                <a:gd name="T49" fmla="*/ 0 h 158"/>
                <a:gd name="T50" fmla="*/ 28 w 54"/>
                <a:gd name="T51" fmla="*/ 4 h 158"/>
                <a:gd name="T52" fmla="*/ 34 w 54"/>
                <a:gd name="T53" fmla="*/ 8 h 158"/>
                <a:gd name="T54" fmla="*/ 42 w 54"/>
                <a:gd name="T55" fmla="*/ 12 h 158"/>
                <a:gd name="T56" fmla="*/ 46 w 54"/>
                <a:gd name="T57" fmla="*/ 20 h 158"/>
                <a:gd name="T58" fmla="*/ 52 w 54"/>
                <a:gd name="T59" fmla="*/ 26 h 158"/>
                <a:gd name="T60" fmla="*/ 54 w 54"/>
                <a:gd name="T61" fmla="*/ 34 h 158"/>
                <a:gd name="T62" fmla="*/ 54 w 54"/>
                <a:gd name="T63" fmla="*/ 44 h 158"/>
                <a:gd name="T64" fmla="*/ 54 w 54"/>
                <a:gd name="T65" fmla="*/ 150 h 158"/>
                <a:gd name="T66" fmla="*/ 54 w 54"/>
                <a:gd name="T67" fmla="*/ 150 h 158"/>
                <a:gd name="T68" fmla="*/ 54 w 54"/>
                <a:gd name="T69" fmla="*/ 154 h 158"/>
                <a:gd name="T70" fmla="*/ 52 w 54"/>
                <a:gd name="T71" fmla="*/ 156 h 158"/>
                <a:gd name="T72" fmla="*/ 50 w 54"/>
                <a:gd name="T73" fmla="*/ 158 h 158"/>
                <a:gd name="T74" fmla="*/ 46 w 54"/>
                <a:gd name="T75" fmla="*/ 158 h 158"/>
                <a:gd name="T76" fmla="*/ 46 w 54"/>
                <a:gd name="T7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158">
                  <a:moveTo>
                    <a:pt x="46" y="158"/>
                  </a:moveTo>
                  <a:lnTo>
                    <a:pt x="46" y="158"/>
                  </a:lnTo>
                  <a:lnTo>
                    <a:pt x="42" y="158"/>
                  </a:lnTo>
                  <a:lnTo>
                    <a:pt x="40" y="156"/>
                  </a:lnTo>
                  <a:lnTo>
                    <a:pt x="38" y="154"/>
                  </a:lnTo>
                  <a:lnTo>
                    <a:pt x="36" y="150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34" y="34"/>
                  </a:lnTo>
                  <a:lnTo>
                    <a:pt x="28" y="26"/>
                  </a:lnTo>
                  <a:lnTo>
                    <a:pt x="20" y="20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8" y="4"/>
                  </a:lnTo>
                  <a:lnTo>
                    <a:pt x="34" y="8"/>
                  </a:lnTo>
                  <a:lnTo>
                    <a:pt x="42" y="12"/>
                  </a:lnTo>
                  <a:lnTo>
                    <a:pt x="46" y="20"/>
                  </a:lnTo>
                  <a:lnTo>
                    <a:pt x="52" y="26"/>
                  </a:lnTo>
                  <a:lnTo>
                    <a:pt x="54" y="34"/>
                  </a:lnTo>
                  <a:lnTo>
                    <a:pt x="54" y="44"/>
                  </a:lnTo>
                  <a:lnTo>
                    <a:pt x="54" y="150"/>
                  </a:lnTo>
                  <a:lnTo>
                    <a:pt x="54" y="150"/>
                  </a:lnTo>
                  <a:lnTo>
                    <a:pt x="54" y="154"/>
                  </a:lnTo>
                  <a:lnTo>
                    <a:pt x="52" y="156"/>
                  </a:lnTo>
                  <a:lnTo>
                    <a:pt x="50" y="158"/>
                  </a:lnTo>
                  <a:lnTo>
                    <a:pt x="46" y="158"/>
                  </a:lnTo>
                  <a:lnTo>
                    <a:pt x="46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65698720-847E-016C-6964-0FE489675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4" y="1288"/>
              <a:ext cx="54" cy="158"/>
            </a:xfrm>
            <a:custGeom>
              <a:avLst/>
              <a:gdLst>
                <a:gd name="T0" fmla="*/ 10 w 54"/>
                <a:gd name="T1" fmla="*/ 158 h 158"/>
                <a:gd name="T2" fmla="*/ 10 w 54"/>
                <a:gd name="T3" fmla="*/ 158 h 158"/>
                <a:gd name="T4" fmla="*/ 6 w 54"/>
                <a:gd name="T5" fmla="*/ 158 h 158"/>
                <a:gd name="T6" fmla="*/ 2 w 54"/>
                <a:gd name="T7" fmla="*/ 156 h 158"/>
                <a:gd name="T8" fmla="*/ 2 w 54"/>
                <a:gd name="T9" fmla="*/ 154 h 158"/>
                <a:gd name="T10" fmla="*/ 0 w 54"/>
                <a:gd name="T11" fmla="*/ 150 h 158"/>
                <a:gd name="T12" fmla="*/ 0 w 54"/>
                <a:gd name="T13" fmla="*/ 44 h 158"/>
                <a:gd name="T14" fmla="*/ 0 w 54"/>
                <a:gd name="T15" fmla="*/ 44 h 158"/>
                <a:gd name="T16" fmla="*/ 2 w 54"/>
                <a:gd name="T17" fmla="*/ 34 h 158"/>
                <a:gd name="T18" fmla="*/ 4 w 54"/>
                <a:gd name="T19" fmla="*/ 26 h 158"/>
                <a:gd name="T20" fmla="*/ 8 w 54"/>
                <a:gd name="T21" fmla="*/ 20 h 158"/>
                <a:gd name="T22" fmla="*/ 14 w 54"/>
                <a:gd name="T23" fmla="*/ 12 h 158"/>
                <a:gd name="T24" fmla="*/ 20 w 54"/>
                <a:gd name="T25" fmla="*/ 8 h 158"/>
                <a:gd name="T26" fmla="*/ 28 w 54"/>
                <a:gd name="T27" fmla="*/ 4 h 158"/>
                <a:gd name="T28" fmla="*/ 36 w 54"/>
                <a:gd name="T29" fmla="*/ 0 h 158"/>
                <a:gd name="T30" fmla="*/ 46 w 54"/>
                <a:gd name="T31" fmla="*/ 0 h 158"/>
                <a:gd name="T32" fmla="*/ 46 w 54"/>
                <a:gd name="T33" fmla="*/ 0 h 158"/>
                <a:gd name="T34" fmla="*/ 48 w 54"/>
                <a:gd name="T35" fmla="*/ 0 h 158"/>
                <a:gd name="T36" fmla="*/ 52 w 54"/>
                <a:gd name="T37" fmla="*/ 2 h 158"/>
                <a:gd name="T38" fmla="*/ 54 w 54"/>
                <a:gd name="T39" fmla="*/ 6 h 158"/>
                <a:gd name="T40" fmla="*/ 54 w 54"/>
                <a:gd name="T41" fmla="*/ 8 h 158"/>
                <a:gd name="T42" fmla="*/ 54 w 54"/>
                <a:gd name="T43" fmla="*/ 8 h 158"/>
                <a:gd name="T44" fmla="*/ 54 w 54"/>
                <a:gd name="T45" fmla="*/ 12 h 158"/>
                <a:gd name="T46" fmla="*/ 52 w 54"/>
                <a:gd name="T47" fmla="*/ 14 h 158"/>
                <a:gd name="T48" fmla="*/ 50 w 54"/>
                <a:gd name="T49" fmla="*/ 16 h 158"/>
                <a:gd name="T50" fmla="*/ 46 w 54"/>
                <a:gd name="T51" fmla="*/ 18 h 158"/>
                <a:gd name="T52" fmla="*/ 46 w 54"/>
                <a:gd name="T53" fmla="*/ 18 h 158"/>
                <a:gd name="T54" fmla="*/ 46 w 54"/>
                <a:gd name="T55" fmla="*/ 18 h 158"/>
                <a:gd name="T56" fmla="*/ 34 w 54"/>
                <a:gd name="T57" fmla="*/ 20 h 158"/>
                <a:gd name="T58" fmla="*/ 26 w 54"/>
                <a:gd name="T59" fmla="*/ 26 h 158"/>
                <a:gd name="T60" fmla="*/ 20 w 54"/>
                <a:gd name="T61" fmla="*/ 34 h 158"/>
                <a:gd name="T62" fmla="*/ 18 w 54"/>
                <a:gd name="T63" fmla="*/ 44 h 158"/>
                <a:gd name="T64" fmla="*/ 18 w 54"/>
                <a:gd name="T65" fmla="*/ 150 h 158"/>
                <a:gd name="T66" fmla="*/ 18 w 54"/>
                <a:gd name="T67" fmla="*/ 150 h 158"/>
                <a:gd name="T68" fmla="*/ 18 w 54"/>
                <a:gd name="T69" fmla="*/ 154 h 158"/>
                <a:gd name="T70" fmla="*/ 16 w 54"/>
                <a:gd name="T71" fmla="*/ 156 h 158"/>
                <a:gd name="T72" fmla="*/ 12 w 54"/>
                <a:gd name="T73" fmla="*/ 158 h 158"/>
                <a:gd name="T74" fmla="*/ 10 w 54"/>
                <a:gd name="T75" fmla="*/ 158 h 158"/>
                <a:gd name="T76" fmla="*/ 10 w 54"/>
                <a:gd name="T7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158">
                  <a:moveTo>
                    <a:pt x="10" y="158"/>
                  </a:moveTo>
                  <a:lnTo>
                    <a:pt x="10" y="158"/>
                  </a:lnTo>
                  <a:lnTo>
                    <a:pt x="6" y="158"/>
                  </a:lnTo>
                  <a:lnTo>
                    <a:pt x="2" y="156"/>
                  </a:lnTo>
                  <a:lnTo>
                    <a:pt x="2" y="154"/>
                  </a:lnTo>
                  <a:lnTo>
                    <a:pt x="0" y="15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8" y="20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2" y="2"/>
                  </a:lnTo>
                  <a:lnTo>
                    <a:pt x="54" y="6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4" y="12"/>
                  </a:lnTo>
                  <a:lnTo>
                    <a:pt x="52" y="14"/>
                  </a:lnTo>
                  <a:lnTo>
                    <a:pt x="50" y="16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34" y="20"/>
                  </a:lnTo>
                  <a:lnTo>
                    <a:pt x="26" y="26"/>
                  </a:lnTo>
                  <a:lnTo>
                    <a:pt x="20" y="34"/>
                  </a:lnTo>
                  <a:lnTo>
                    <a:pt x="18" y="44"/>
                  </a:lnTo>
                  <a:lnTo>
                    <a:pt x="18" y="150"/>
                  </a:lnTo>
                  <a:lnTo>
                    <a:pt x="18" y="150"/>
                  </a:lnTo>
                  <a:lnTo>
                    <a:pt x="18" y="154"/>
                  </a:lnTo>
                  <a:lnTo>
                    <a:pt x="16" y="156"/>
                  </a:lnTo>
                  <a:lnTo>
                    <a:pt x="12" y="158"/>
                  </a:lnTo>
                  <a:lnTo>
                    <a:pt x="10" y="158"/>
                  </a:lnTo>
                  <a:lnTo>
                    <a:pt x="10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69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79B0-D4B6-6B11-FE86-2D5CE8B1799A}"/>
              </a:ext>
            </a:extLst>
          </p:cNvPr>
          <p:cNvSpPr txBox="1">
            <a:spLocks/>
          </p:cNvSpPr>
          <p:nvPr/>
        </p:nvSpPr>
        <p:spPr>
          <a:xfrm>
            <a:off x="341357" y="171015"/>
            <a:ext cx="8441845" cy="606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defTabSz="913486">
              <a:defRPr/>
            </a:pPr>
            <a:r>
              <a:rPr lang="en-GB" sz="3996" b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E-R diagram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5379DD0-55C6-067C-9E17-22FA10143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286" y="1157592"/>
            <a:ext cx="8500504" cy="480645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12456-E2D4-4F8F-A796-DD341A5FBB9A}"/>
              </a:ext>
            </a:extLst>
          </p:cNvPr>
          <p:cNvSpPr txBox="1"/>
          <p:nvPr/>
        </p:nvSpPr>
        <p:spPr>
          <a:xfrm>
            <a:off x="237210" y="1434589"/>
            <a:ext cx="23688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Analysing the relationship between the tables to execute the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Joining the tables according to the corresponding Primary &amp; Foreign key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3E5A092-F8B4-1269-5D28-AE5D314E014E}"/>
              </a:ext>
            </a:extLst>
          </p:cNvPr>
          <p:cNvSpPr/>
          <p:nvPr/>
        </p:nvSpPr>
        <p:spPr>
          <a:xfrm>
            <a:off x="2704288" y="2104442"/>
            <a:ext cx="651754" cy="179961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29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C279C-3B0A-403E-8318-0981D72DF8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540" y="0"/>
            <a:ext cx="12219889" cy="6858000"/>
          </a:xfrm>
          <a:prstGeom prst="rect">
            <a:avLst/>
          </a:prstGeom>
        </p:spPr>
      </p:pic>
      <p:sp>
        <p:nvSpPr>
          <p:cNvPr id="48" name="Freeform 8">
            <a:extLst>
              <a:ext uri="{FF2B5EF4-FFF2-40B4-BE49-F238E27FC236}">
                <a16:creationId xmlns:a16="http://schemas.microsoft.com/office/drawing/2014/main" id="{A9C74433-332F-4CF1-A9B8-F17301CA8E02}"/>
              </a:ext>
            </a:extLst>
          </p:cNvPr>
          <p:cNvSpPr>
            <a:spLocks/>
          </p:cNvSpPr>
          <p:nvPr/>
        </p:nvSpPr>
        <p:spPr bwMode="auto">
          <a:xfrm>
            <a:off x="-10939" y="5087728"/>
            <a:ext cx="8381999" cy="1117600"/>
          </a:xfrm>
          <a:custGeom>
            <a:avLst/>
            <a:gdLst>
              <a:gd name="T0" fmla="*/ 2147483647 w 5350"/>
              <a:gd name="T1" fmla="*/ 2147483647 h 800"/>
              <a:gd name="T2" fmla="*/ 0 w 5350"/>
              <a:gd name="T3" fmla="*/ 0 h 800"/>
              <a:gd name="T4" fmla="*/ 0 w 5350"/>
              <a:gd name="T5" fmla="*/ 2147483647 h 800"/>
              <a:gd name="T6" fmla="*/ 2147483647 w 5350"/>
              <a:gd name="T7" fmla="*/ 2147483647 h 800"/>
              <a:gd name="T8" fmla="*/ 2147483647 w 5350"/>
              <a:gd name="T9" fmla="*/ 2147483647 h 800"/>
              <a:gd name="T10" fmla="*/ 2147483647 w 5350"/>
              <a:gd name="T11" fmla="*/ 2147483647 h 800"/>
              <a:gd name="T12" fmla="*/ 2147483647 w 5350"/>
              <a:gd name="T13" fmla="*/ 2147483647 h 800"/>
              <a:gd name="T14" fmla="*/ 2147483647 w 5350"/>
              <a:gd name="T15" fmla="*/ 2147483647 h 8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350"/>
              <a:gd name="T25" fmla="*/ 0 h 800"/>
              <a:gd name="T26" fmla="*/ 5350 w 5350"/>
              <a:gd name="T27" fmla="*/ 800 h 8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350" h="800">
                <a:moveTo>
                  <a:pt x="5191" y="7"/>
                </a:moveTo>
                <a:lnTo>
                  <a:pt x="0" y="0"/>
                </a:lnTo>
                <a:lnTo>
                  <a:pt x="0" y="800"/>
                </a:lnTo>
                <a:lnTo>
                  <a:pt x="5192" y="800"/>
                </a:lnTo>
                <a:lnTo>
                  <a:pt x="5192" y="798"/>
                </a:lnTo>
                <a:lnTo>
                  <a:pt x="5350" y="5"/>
                </a:lnTo>
                <a:lnTo>
                  <a:pt x="5191" y="5"/>
                </a:lnTo>
                <a:lnTo>
                  <a:pt x="5191" y="7"/>
                </a:lnTo>
                <a:close/>
              </a:path>
            </a:pathLst>
          </a:custGeom>
          <a:solidFill>
            <a:schemeClr val="bg1">
              <a:lumMod val="20000"/>
              <a:lumOff val="80000"/>
              <a:alpha val="88000"/>
            </a:schemeClr>
          </a:solidFill>
          <a:ln w="25400" cap="flat" cmpd="sng" algn="ctr">
            <a:noFill/>
            <a:prstDash val="solid"/>
            <a:headEnd/>
            <a:tailEnd/>
          </a:ln>
          <a:effectLst/>
        </p:spPr>
        <p:txBody>
          <a:bodyPr lIns="86921" tIns="43459" rIns="86921" bIns="43459"/>
          <a:lstStyle/>
          <a:p>
            <a:pPr marL="0" marR="0" lvl="0" indent="0" algn="l" defTabSz="8698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8698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9" name="Text Box 9">
            <a:extLst>
              <a:ext uri="{FF2B5EF4-FFF2-40B4-BE49-F238E27FC236}">
                <a16:creationId xmlns:a16="http://schemas.microsoft.com/office/drawing/2014/main" id="{C4D3BB0F-8AEE-40BF-83B3-3F62EFAE5B7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54654" y="5447067"/>
            <a:ext cx="863612" cy="3711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46630" tIns="46630" rIns="46630" bIns="46630">
            <a:spAutoFit/>
          </a:bodyPr>
          <a:lstStyle/>
          <a:p>
            <a:pPr marL="0" marR="0" lvl="0" indent="0" algn="ctr" defTabSz="859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Section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8DF602F8-2DCA-4E7F-9127-401F0FDEC6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504" y="5290021"/>
            <a:ext cx="1131888" cy="803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marL="0" marR="0" lvl="0" indent="0" algn="ctr" defTabSz="859519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51" name="Straight Connector 7">
            <a:extLst>
              <a:ext uri="{FF2B5EF4-FFF2-40B4-BE49-F238E27FC236}">
                <a16:creationId xmlns:a16="http://schemas.microsoft.com/office/drawing/2014/main" id="{AFD69BF0-C6C9-45EA-AA70-A97168A983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02569" y="5907763"/>
            <a:ext cx="6492240" cy="3175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/>
            <a:tailEnd/>
          </a:ln>
        </p:spPr>
      </p:cxnSp>
      <p:sp>
        <p:nvSpPr>
          <p:cNvPr id="52" name="Rectangle 3">
            <a:extLst>
              <a:ext uri="{FF2B5EF4-FFF2-40B4-BE49-F238E27FC236}">
                <a16:creationId xmlns:a16="http://schemas.microsoft.com/office/drawing/2014/main" id="{0907E553-7B37-47DD-8872-8FE99059326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02569" y="5223687"/>
            <a:ext cx="67817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marL="0" marR="0" lvl="0" indent="0" algn="l" defTabSz="913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ea typeface="+mn-ea"/>
                <a:cs typeface="+mn-cs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71004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79B0-D4B6-6B11-FE86-2D5CE8B1799A}"/>
              </a:ext>
            </a:extLst>
          </p:cNvPr>
          <p:cNvSpPr txBox="1">
            <a:spLocks/>
          </p:cNvSpPr>
          <p:nvPr/>
        </p:nvSpPr>
        <p:spPr>
          <a:xfrm>
            <a:off x="341357" y="171015"/>
            <a:ext cx="8441845" cy="606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defTabSz="913486">
              <a:defRPr/>
            </a:pPr>
            <a:r>
              <a:rPr lang="en-GB" sz="3996" b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8752-90B9-6194-53BE-01B06008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72" y="1362669"/>
            <a:ext cx="10363200" cy="3382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customer with the email address ‘fancygirl83@hotmail.com’ show all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product_skus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customer has an active subscription for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c.EMAIL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p.PRODUCT_SKU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product p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subscription s ON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p.ID_PRODUCT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s.FK_PRODUCT_SUBSCRIBED_TO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customer c ON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s.FK_CUSTOMER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c.EMAIL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'fancygirl83@hotmail.com' AND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s.STATUS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'Active';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DA126-86B9-FF71-33D2-9A288082A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856" y="0"/>
            <a:ext cx="1335632" cy="7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9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79B0-D4B6-6B11-FE86-2D5CE8B1799A}"/>
              </a:ext>
            </a:extLst>
          </p:cNvPr>
          <p:cNvSpPr txBox="1">
            <a:spLocks/>
          </p:cNvSpPr>
          <p:nvPr/>
        </p:nvSpPr>
        <p:spPr>
          <a:xfrm>
            <a:off x="341357" y="171015"/>
            <a:ext cx="8441845" cy="606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defTabSz="913486">
              <a:defRPr/>
            </a:pPr>
            <a:r>
              <a:rPr lang="en-GB" sz="3996" b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8752-90B9-6194-53BE-01B06008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72" y="1362669"/>
            <a:ext cx="10363200" cy="338265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all the customers that have an active subscription to a product that corresponds to a product family with </a:t>
            </a:r>
            <a:r>
              <a:rPr lang="en-US" sz="8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product_family_handle</a:t>
            </a:r>
            <a:r>
              <a:rPr lang="en-US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‘classic-box’</a:t>
            </a:r>
          </a:p>
          <a:p>
            <a:pPr marL="0" indent="0">
              <a:lnSpc>
                <a:spcPct val="100000"/>
              </a:lnSpc>
              <a:buNone/>
            </a:pPr>
            <a:endParaRPr lang="en-IN" sz="8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sz="9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</a:t>
            </a:r>
          </a:p>
          <a:p>
            <a:pPr marL="0" indent="0">
              <a:buNone/>
            </a:pP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GB" sz="5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c.ID_CUSTOMER,c.FIRST_NAME,c.LAST_NAME,c.EMAIL</a:t>
            </a:r>
            <a:endParaRPr lang="en-GB" sz="5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customer c</a:t>
            </a:r>
          </a:p>
          <a:p>
            <a:pPr marL="0" indent="0">
              <a:buNone/>
            </a:pP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subscription s ON </a:t>
            </a:r>
            <a:r>
              <a:rPr lang="en-GB" sz="5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c.ID_CUSTOMER</a:t>
            </a: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5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s.FK_CUSTOMER</a:t>
            </a:r>
            <a:endParaRPr lang="en-GB" sz="5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product p ON </a:t>
            </a:r>
            <a:r>
              <a:rPr lang="en-GB" sz="5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s.FK_PRODUCT_SUBSCRIBED_TO</a:t>
            </a: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5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p.ID_PRODUCT</a:t>
            </a:r>
            <a:endParaRPr lang="en-GB" sz="5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GB" sz="5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product_family</a:t>
            </a: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pf ON </a:t>
            </a:r>
            <a:r>
              <a:rPr lang="en-GB" sz="5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p.FK_PRODUCT_FAMILY</a:t>
            </a: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5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pf.ID_PRODUCT_FAMILY</a:t>
            </a:r>
            <a:endParaRPr lang="en-GB" sz="5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GB" sz="5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s.STATUS</a:t>
            </a: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'Active'</a:t>
            </a:r>
          </a:p>
          <a:p>
            <a:pPr marL="0" indent="0">
              <a:buNone/>
            </a:pP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AND </a:t>
            </a:r>
            <a:r>
              <a:rPr lang="en-GB" sz="5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pf.PRODUCT_FAMILY_HANDLE</a:t>
            </a:r>
            <a:r>
              <a:rPr lang="en-GB" sz="5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'classic-box’;</a:t>
            </a: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4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IN" sz="4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( I am not retrieving the customer password information in this query )</a:t>
            </a:r>
            <a:endParaRPr lang="en-IN" sz="4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3CE2B-3E9B-D754-C5F2-14B56453D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856" y="0"/>
            <a:ext cx="1335632" cy="7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86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79B0-D4B6-6B11-FE86-2D5CE8B1799A}"/>
              </a:ext>
            </a:extLst>
          </p:cNvPr>
          <p:cNvSpPr txBox="1">
            <a:spLocks/>
          </p:cNvSpPr>
          <p:nvPr/>
        </p:nvSpPr>
        <p:spPr>
          <a:xfrm>
            <a:off x="341357" y="171015"/>
            <a:ext cx="8441845" cy="606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defTabSz="913486">
              <a:defRPr/>
            </a:pPr>
            <a:r>
              <a:rPr lang="en-GB" sz="3996" b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8752-90B9-6194-53BE-01B06008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72" y="1362669"/>
            <a:ext cx="10363200" cy="3382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all the paused subscriptions that have only received one box 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*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subscription 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orders o ON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s.ID_SUBSCRIPTION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o.FK_SUBSCRIPTION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s.STATUS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'Paused'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s.ID_SUBSCRIPTION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COUNT(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o.ID_ORDER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1;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C8A56-00FE-8C9E-5A44-51EA2AC1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856" y="0"/>
            <a:ext cx="1335632" cy="7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79B0-D4B6-6B11-FE86-2D5CE8B1799A}"/>
              </a:ext>
            </a:extLst>
          </p:cNvPr>
          <p:cNvSpPr txBox="1">
            <a:spLocks/>
          </p:cNvSpPr>
          <p:nvPr/>
        </p:nvSpPr>
        <p:spPr>
          <a:xfrm>
            <a:off x="341357" y="171015"/>
            <a:ext cx="8441845" cy="606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defTabSz="913486">
              <a:defRPr/>
            </a:pPr>
            <a:r>
              <a:rPr lang="en-GB" sz="3996" b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Question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1BC52-A8C1-E2B1-CADA-8B826EC39563}"/>
              </a:ext>
            </a:extLst>
          </p:cNvPr>
          <p:cNvSpPr txBox="1"/>
          <p:nvPr/>
        </p:nvSpPr>
        <p:spPr>
          <a:xfrm>
            <a:off x="700391" y="1313234"/>
            <a:ext cx="9426103" cy="4086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subscriptions do our customers have on average?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AVG(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sub_count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average_subscriptions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(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SELECT COUNT(*)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sub_count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FROM subscription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WHERE STATUS &lt;&gt; 'cancelled'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GROUP BY FK_CUSTOMER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sub_counts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: Here I am finding the subscription average by neglecting the cancelled status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90BA0-42CD-E4AC-7595-2053C2165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856" y="0"/>
            <a:ext cx="1335632" cy="7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18650"/>
      </p:ext>
    </p:extLst>
  </p:cSld>
  <p:clrMapOvr>
    <a:masterClrMapping/>
  </p:clrMapOvr>
</p:sld>
</file>

<file path=ppt/theme/theme1.xml><?xml version="1.0" encoding="utf-8"?>
<a:theme xmlns:a="http://schemas.openxmlformats.org/drawingml/2006/main" name="2_EY widescreen presentation 2015 v1">
  <a:themeElements>
    <a:clrScheme name="Custom 2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1588</TotalTime>
  <Words>1001</Words>
  <Application>Microsoft Office PowerPoint</Application>
  <PresentationFormat>Widescreen</PresentationFormat>
  <Paragraphs>127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EYInterstate Light</vt:lpstr>
      <vt:lpstr>2_EY widescreen presentation 2015 v1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Sheryl Sebastian</dc:creator>
  <cp:lastModifiedBy>BIJOY Rahul</cp:lastModifiedBy>
  <cp:revision>17</cp:revision>
  <dcterms:created xsi:type="dcterms:W3CDTF">2023-04-13T14:58:51Z</dcterms:created>
  <dcterms:modified xsi:type="dcterms:W3CDTF">2023-05-29T00:16:24Z</dcterms:modified>
</cp:coreProperties>
</file>